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8"/>
  </p:notesMasterIdLst>
  <p:sldIdLst>
    <p:sldId id="256" r:id="rId2"/>
    <p:sldId id="312" r:id="rId3"/>
    <p:sldId id="281" r:id="rId4"/>
    <p:sldId id="311" r:id="rId5"/>
    <p:sldId id="283" r:id="rId6"/>
    <p:sldId id="313" r:id="rId7"/>
    <p:sldId id="284" r:id="rId8"/>
    <p:sldId id="295" r:id="rId9"/>
    <p:sldId id="296" r:id="rId10"/>
    <p:sldId id="314" r:id="rId11"/>
    <p:sldId id="293" r:id="rId12"/>
    <p:sldId id="305" r:id="rId13"/>
    <p:sldId id="294" r:id="rId14"/>
    <p:sldId id="297" r:id="rId15"/>
    <p:sldId id="298" r:id="rId16"/>
    <p:sldId id="317" r:id="rId17"/>
    <p:sldId id="304" r:id="rId18"/>
    <p:sldId id="299" r:id="rId19"/>
    <p:sldId id="310" r:id="rId20"/>
    <p:sldId id="300" r:id="rId21"/>
    <p:sldId id="301" r:id="rId22"/>
    <p:sldId id="302" r:id="rId23"/>
    <p:sldId id="261" r:id="rId24"/>
    <p:sldId id="292" r:id="rId25"/>
    <p:sldId id="290" r:id="rId26"/>
    <p:sldId id="291" r:id="rId27"/>
    <p:sldId id="286" r:id="rId28"/>
    <p:sldId id="285" r:id="rId29"/>
    <p:sldId id="306" r:id="rId30"/>
    <p:sldId id="307" r:id="rId31"/>
    <p:sldId id="308" r:id="rId32"/>
    <p:sldId id="309" r:id="rId33"/>
    <p:sldId id="287" r:id="rId34"/>
    <p:sldId id="288" r:id="rId35"/>
    <p:sldId id="315" r:id="rId36"/>
    <p:sldId id="316" r:id="rId37"/>
  </p:sldIdLst>
  <p:sldSz cx="12192000" cy="6858000"/>
  <p:notesSz cx="6858000" cy="9144000"/>
  <p:embeddedFontLst>
    <p:embeddedFont>
      <p:font typeface="Abril Fatface" panose="02000503000000020003" pitchFamily="2" charset="77"/>
      <p:regular r:id="rId39"/>
    </p:embeddedFont>
    <p:embeddedFont>
      <p:font typeface="Helvetica" pitchFamily="2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ono" pitchFamily="49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27F38-7C30-9742-AABB-24B072F739BC}" v="1488" dt="2024-06-26T00:22:17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Orders" userId="S::s4096467@student.rmit.edu.au::130d636c-2acf-492e-86da-e627f31190cd" providerId="AD" clId="Web-{BF4054B7-A0B5-A68E-86BE-4F3F9A472326}"/>
    <pc:docChg chg="modSld sldOrd">
      <pc:chgData name="Connor Orders" userId="S::s4096467@student.rmit.edu.au::130d636c-2acf-492e-86da-e627f31190cd" providerId="AD" clId="Web-{BF4054B7-A0B5-A68E-86BE-4F3F9A472326}" dt="2024-06-25T08:36:51.748" v="2"/>
      <pc:docMkLst>
        <pc:docMk/>
      </pc:docMkLst>
      <pc:sldChg chg="ord">
        <pc:chgData name="Connor Orders" userId="S::s4096467@student.rmit.edu.au::130d636c-2acf-492e-86da-e627f31190cd" providerId="AD" clId="Web-{BF4054B7-A0B5-A68E-86BE-4F3F9A472326}" dt="2024-06-25T08:36:51.748" v="2"/>
        <pc:sldMkLst>
          <pc:docMk/>
          <pc:sldMk cId="91134620" sldId="285"/>
        </pc:sldMkLst>
      </pc:sldChg>
      <pc:sldChg chg="modSp">
        <pc:chgData name="Connor Orders" userId="S::s4096467@student.rmit.edu.au::130d636c-2acf-492e-86da-e627f31190cd" providerId="AD" clId="Web-{BF4054B7-A0B5-A68E-86BE-4F3F9A472326}" dt="2024-06-25T08:12:05.371" v="0" actId="1076"/>
        <pc:sldMkLst>
          <pc:docMk/>
          <pc:sldMk cId="1085125604" sldId="314"/>
        </pc:sldMkLst>
        <pc:spChg chg="mod">
          <ac:chgData name="Connor Orders" userId="S::s4096467@student.rmit.edu.au::130d636c-2acf-492e-86da-e627f31190cd" providerId="AD" clId="Web-{BF4054B7-A0B5-A68E-86BE-4F3F9A472326}" dt="2024-06-25T08:12:05.371" v="0" actId="1076"/>
          <ac:spMkLst>
            <pc:docMk/>
            <pc:sldMk cId="1085125604" sldId="314"/>
            <ac:spMk id="4" creationId="{55608044-5EE6-94CA-69AB-FF3B1B70D2BE}"/>
          </ac:spMkLst>
        </pc:spChg>
      </pc:sldChg>
    </pc:docChg>
  </pc:docChgLst>
  <pc:docChgLst>
    <pc:chgData name="Noah Bakr" userId="21715550-4140-4e9b-a7d0-75ea730aa825" providerId="ADAL" clId="{C8F27F38-7C30-9742-AABB-24B072F739BC}"/>
    <pc:docChg chg="undo redo custSel addSld delSld modSld sldOrd modMainMaster">
      <pc:chgData name="Noah Bakr" userId="21715550-4140-4e9b-a7d0-75ea730aa825" providerId="ADAL" clId="{C8F27F38-7C30-9742-AABB-24B072F739BC}" dt="2024-06-26T00:22:17.165" v="10277" actId="20577"/>
      <pc:docMkLst>
        <pc:docMk/>
      </pc:docMkLst>
      <pc:sldChg chg="modSp modNotesTx">
        <pc:chgData name="Noah Bakr" userId="21715550-4140-4e9b-a7d0-75ea730aa825" providerId="ADAL" clId="{C8F27F38-7C30-9742-AABB-24B072F739BC}" dt="2024-06-25T07:03:05.723" v="9340" actId="20577"/>
        <pc:sldMkLst>
          <pc:docMk/>
          <pc:sldMk cId="0" sldId="256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6"/>
            <ac:spMk id="381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20" v="10124" actId="2696"/>
        <pc:sldMkLst>
          <pc:docMk/>
          <pc:sldMk cId="0" sldId="257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7"/>
            <ac:spMk id="38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7"/>
            <ac:spMk id="387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716" v="10145" actId="2696"/>
        <pc:sldMkLst>
          <pc:docMk/>
          <pc:sldMk cId="0" sldId="258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39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39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58"/>
            <ac:spMk id="401" creationId="{00000000-0000-0000-0000-000000000000}"/>
          </ac:spMkLst>
        </pc:spChg>
      </pc:sldChg>
      <pc:sldChg chg="del modNotes">
        <pc:chgData name="Noah Bakr" userId="21715550-4140-4e9b-a7d0-75ea730aa825" providerId="ADAL" clId="{C8F27F38-7C30-9742-AABB-24B072F739BC}" dt="2024-06-25T08:05:12.663" v="10129" actId="2696"/>
        <pc:sldMkLst>
          <pc:docMk/>
          <pc:sldMk cId="0" sldId="259"/>
        </pc:sldMkLst>
      </pc:sldChg>
      <pc:sldChg chg="del modNotes">
        <pc:chgData name="Noah Bakr" userId="21715550-4140-4e9b-a7d0-75ea730aa825" providerId="ADAL" clId="{C8F27F38-7C30-9742-AABB-24B072F739BC}" dt="2024-06-25T08:05:12.705" v="10144" actId="2696"/>
        <pc:sldMkLst>
          <pc:docMk/>
          <pc:sldMk cId="0" sldId="260"/>
        </pc:sldMkLst>
      </pc:sldChg>
      <pc:sldChg chg="addSp delSp modSp mod ord setBg modNotesTx">
        <pc:chgData name="Noah Bakr" userId="21715550-4140-4e9b-a7d0-75ea730aa825" providerId="ADAL" clId="{C8F27F38-7C30-9742-AABB-24B072F739BC}" dt="2024-06-25T07:06:20.531" v="9498" actId="20577"/>
        <pc:sldMkLst>
          <pc:docMk/>
          <pc:sldMk cId="0" sldId="261"/>
        </pc:sldMkLst>
        <pc:spChg chg="add del mod">
          <ac:chgData name="Noah Bakr" userId="21715550-4140-4e9b-a7d0-75ea730aa825" providerId="ADAL" clId="{C8F27F38-7C30-9742-AABB-24B072F739BC}" dt="2024-06-22T07:06:58.048" v="97"/>
          <ac:spMkLst>
            <pc:docMk/>
            <pc:sldMk cId="0" sldId="261"/>
            <ac:spMk id="2" creationId="{F0CFEE04-31DA-BB3E-E9C0-2A7A5AFB9CF9}"/>
          </ac:spMkLst>
        </pc:spChg>
        <pc:spChg chg="add del mod">
          <ac:chgData name="Noah Bakr" userId="21715550-4140-4e9b-a7d0-75ea730aa825" providerId="ADAL" clId="{C8F27F38-7C30-9742-AABB-24B072F739BC}" dt="2024-06-22T07:09:37.395" v="110"/>
          <ac:spMkLst>
            <pc:docMk/>
            <pc:sldMk cId="0" sldId="261"/>
            <ac:spMk id="5" creationId="{F8FB01D2-F2DD-54E3-2BDB-B39F4195665C}"/>
          </ac:spMkLst>
        </pc:spChg>
        <pc:spChg chg="add del mod">
          <ac:chgData name="Noah Bakr" userId="21715550-4140-4e9b-a7d0-75ea730aa825" providerId="ADAL" clId="{C8F27F38-7C30-9742-AABB-24B072F739BC}" dt="2024-06-22T07:09:38.267" v="112"/>
          <ac:spMkLst>
            <pc:docMk/>
            <pc:sldMk cId="0" sldId="261"/>
            <ac:spMk id="6" creationId="{13F70E20-0740-2BD6-928A-566B02D9F9EB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1"/>
            <ac:spMk id="42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13:18.506" v="2095"/>
          <ac:spMkLst>
            <pc:docMk/>
            <pc:sldMk cId="0" sldId="261"/>
            <ac:spMk id="42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13:23.691" v="2106"/>
          <ac:spMkLst>
            <pc:docMk/>
            <pc:sldMk cId="0" sldId="261"/>
            <ac:spMk id="426" creationId="{00000000-0000-0000-0000-000000000000}"/>
          </ac:spMkLst>
        </pc:spChg>
        <pc:picChg chg="add mod">
          <ac:chgData name="Noah Bakr" userId="21715550-4140-4e9b-a7d0-75ea730aa825" providerId="ADAL" clId="{C8F27F38-7C30-9742-AABB-24B072F739BC}" dt="2024-06-22T08:12:09.072" v="2057" actId="14861"/>
          <ac:picMkLst>
            <pc:docMk/>
            <pc:sldMk cId="0" sldId="261"/>
            <ac:picMk id="4" creationId="{985A3271-45EC-0DCF-9791-6715EBA57F84}"/>
          </ac:picMkLst>
        </pc:picChg>
        <pc:picChg chg="add mod">
          <ac:chgData name="Noah Bakr" userId="21715550-4140-4e9b-a7d0-75ea730aa825" providerId="ADAL" clId="{C8F27F38-7C30-9742-AABB-24B072F739BC}" dt="2024-06-22T12:18:39.173" v="2809" actId="1076"/>
          <ac:picMkLst>
            <pc:docMk/>
            <pc:sldMk cId="0" sldId="261"/>
            <ac:picMk id="7" creationId="{9988321A-0E75-3AB3-8006-AA21116F24E2}"/>
          </ac:picMkLst>
        </pc:picChg>
      </pc:sldChg>
      <pc:sldChg chg="modSp del modNotes">
        <pc:chgData name="Noah Bakr" userId="21715550-4140-4e9b-a7d0-75ea730aa825" providerId="ADAL" clId="{C8F27F38-7C30-9742-AABB-24B072F739BC}" dt="2024-06-25T08:05:12.735" v="10152" actId="2696"/>
        <pc:sldMkLst>
          <pc:docMk/>
          <pc:sldMk cId="0" sldId="262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2"/>
            <ac:spMk id="432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72" v="10134" actId="2696"/>
        <pc:sldMkLst>
          <pc:docMk/>
          <pc:sldMk cId="0" sldId="263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1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3"/>
            <ac:spMk id="446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61" v="10128" actId="2696"/>
        <pc:sldMkLst>
          <pc:docMk/>
          <pc:sldMk cId="0" sldId="264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64"/>
            <ac:spMk id="452" creationId="{00000000-0000-0000-0000-000000000000}"/>
          </ac:spMkLst>
        </pc:spChg>
      </pc:sldChg>
      <pc:sldChg chg="del modNotes">
        <pc:chgData name="Noah Bakr" userId="21715550-4140-4e9b-a7d0-75ea730aa825" providerId="ADAL" clId="{C8F27F38-7C30-9742-AABB-24B072F739BC}" dt="2024-06-25T08:05:12.664" v="10130" actId="2696"/>
        <pc:sldMkLst>
          <pc:docMk/>
          <pc:sldMk cId="0" sldId="265"/>
        </pc:sldMkLst>
      </pc:sldChg>
      <pc:sldChg chg="del modNotes">
        <pc:chgData name="Noah Bakr" userId="21715550-4140-4e9b-a7d0-75ea730aa825" providerId="ADAL" clId="{C8F27F38-7C30-9742-AABB-24B072F739BC}" dt="2024-06-25T08:05:12.723" v="10150" actId="2696"/>
        <pc:sldMkLst>
          <pc:docMk/>
          <pc:sldMk cId="0" sldId="266"/>
        </pc:sldMkLst>
      </pc:sldChg>
      <pc:sldChg chg="del modNotes">
        <pc:chgData name="Noah Bakr" userId="21715550-4140-4e9b-a7d0-75ea730aa825" providerId="ADAL" clId="{C8F27F38-7C30-9742-AABB-24B072F739BC}" dt="2024-06-25T08:05:12.722" v="10149" actId="2696"/>
        <pc:sldMkLst>
          <pc:docMk/>
          <pc:sldMk cId="0" sldId="267"/>
        </pc:sldMkLst>
      </pc:sldChg>
      <pc:sldChg chg="del modNotes">
        <pc:chgData name="Noah Bakr" userId="21715550-4140-4e9b-a7d0-75ea730aa825" providerId="ADAL" clId="{C8F27F38-7C30-9742-AABB-24B072F739BC}" dt="2024-06-25T08:05:12.704" v="10143" actId="2696"/>
        <pc:sldMkLst>
          <pc:docMk/>
          <pc:sldMk cId="0" sldId="268"/>
        </pc:sldMkLst>
      </pc:sldChg>
      <pc:sldChg chg="del modNotes">
        <pc:chgData name="Noah Bakr" userId="21715550-4140-4e9b-a7d0-75ea730aa825" providerId="ADAL" clId="{C8F27F38-7C30-9742-AABB-24B072F739BC}" dt="2024-06-25T08:05:12.668" v="10132" actId="2696"/>
        <pc:sldMkLst>
          <pc:docMk/>
          <pc:sldMk cId="0" sldId="269"/>
        </pc:sldMkLst>
      </pc:sldChg>
      <pc:sldChg chg="modSp del modNotes">
        <pc:chgData name="Noah Bakr" userId="21715550-4140-4e9b-a7d0-75ea730aa825" providerId="ADAL" clId="{C8F27F38-7C30-9742-AABB-24B072F739BC}" dt="2024-06-25T08:05:12.719" v="10147" actId="2696"/>
        <pc:sldMkLst>
          <pc:docMk/>
          <pc:sldMk cId="0" sldId="270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2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2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3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31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3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3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0"/>
            <ac:spMk id="534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75" v="10136" actId="2696"/>
        <pc:sldMkLst>
          <pc:docMk/>
          <pc:sldMk cId="0" sldId="271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1"/>
            <ac:spMk id="551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77" v="10137" actId="2696"/>
        <pc:sldMkLst>
          <pc:docMk/>
          <pc:sldMk cId="0" sldId="272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5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5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5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5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6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61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2"/>
            <ac:spMk id="565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701" v="10141" actId="2696"/>
        <pc:sldMkLst>
          <pc:docMk/>
          <pc:sldMk cId="0" sldId="273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3"/>
            <ac:spMk id="570" creationId="{00000000-0000-0000-0000-000000000000}"/>
          </ac:spMkLst>
        </pc:spChg>
      </pc:sldChg>
      <pc:sldChg chg="modSp del modNotes">
        <pc:chgData name="Noah Bakr" userId="21715550-4140-4e9b-a7d0-75ea730aa825" providerId="ADAL" clId="{C8F27F38-7C30-9742-AABB-24B072F739BC}" dt="2024-06-25T08:05:12.680" v="10139" actId="2696"/>
        <pc:sldMkLst>
          <pc:docMk/>
          <pc:sldMk cId="0" sldId="274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1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79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80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4"/>
            <ac:spMk id="801" creationId="{00000000-0000-0000-0000-000000000000}"/>
          </ac:spMkLst>
        </pc:spChg>
      </pc:sldChg>
      <pc:sldChg chg="addSp delSp modSp del mod">
        <pc:chgData name="Noah Bakr" userId="21715550-4140-4e9b-a7d0-75ea730aa825" providerId="ADAL" clId="{C8F27F38-7C30-9742-AABB-24B072F739BC}" dt="2024-06-25T08:05:12.725" v="10151" actId="2696"/>
        <pc:sldMkLst>
          <pc:docMk/>
          <pc:sldMk cId="0" sldId="275"/>
        </pc:sldMkLst>
        <pc:spChg chg="mod">
          <ac:chgData name="Noah Bakr" userId="21715550-4140-4e9b-a7d0-75ea730aa825" providerId="ADAL" clId="{C8F27F38-7C30-9742-AABB-24B072F739BC}" dt="2024-06-22T07:11:30.940" v="222" actId="1076"/>
          <ac:spMkLst>
            <pc:docMk/>
            <pc:sldMk cId="0" sldId="275"/>
            <ac:spMk id="80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1:31.121" v="223" actId="1076"/>
          <ac:spMkLst>
            <pc:docMk/>
            <pc:sldMk cId="0" sldId="275"/>
            <ac:spMk id="80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1:30.700" v="221" actId="1076"/>
          <ac:spMkLst>
            <pc:docMk/>
            <pc:sldMk cId="0" sldId="275"/>
            <ac:spMk id="82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1:30.443" v="220" actId="1076"/>
          <ac:spMkLst>
            <pc:docMk/>
            <pc:sldMk cId="0" sldId="275"/>
            <ac:spMk id="82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1:31.290" v="224" actId="1076"/>
          <ac:spMkLst>
            <pc:docMk/>
            <pc:sldMk cId="0" sldId="275"/>
            <ac:spMk id="83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5"/>
            <ac:spMk id="83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5"/>
            <ac:spMk id="835" creationId="{00000000-0000-0000-0000-000000000000}"/>
          </ac:spMkLst>
        </pc:spChg>
        <pc:grpChg chg="mod">
          <ac:chgData name="Noah Bakr" userId="21715550-4140-4e9b-a7d0-75ea730aa825" providerId="ADAL" clId="{C8F27F38-7C30-9742-AABB-24B072F739BC}" dt="2024-06-22T07:11:43.624" v="227" actId="1076"/>
          <ac:grpSpMkLst>
            <pc:docMk/>
            <pc:sldMk cId="0" sldId="275"/>
            <ac:grpSpMk id="806" creationId="{00000000-0000-0000-0000-000000000000}"/>
          </ac:grpSpMkLst>
        </pc:grpChg>
        <pc:picChg chg="add del mod">
          <ac:chgData name="Noah Bakr" userId="21715550-4140-4e9b-a7d0-75ea730aa825" providerId="ADAL" clId="{C8F27F38-7C30-9742-AABB-24B072F739BC}" dt="2024-06-22T07:12:51.511" v="233" actId="21"/>
          <ac:picMkLst>
            <pc:docMk/>
            <pc:sldMk cId="0" sldId="275"/>
            <ac:picMk id="3" creationId="{D2177DC3-05C7-2A34-F71B-8309C7F5248F}"/>
          </ac:picMkLst>
        </pc:picChg>
      </pc:sldChg>
      <pc:sldChg chg="modSp del modNotes">
        <pc:chgData name="Noah Bakr" userId="21715550-4140-4e9b-a7d0-75ea730aa825" providerId="ADAL" clId="{C8F27F38-7C30-9742-AABB-24B072F739BC}" dt="2024-06-25T08:05:12.670" v="10133" actId="2696"/>
        <pc:sldMkLst>
          <pc:docMk/>
          <pc:sldMk cId="0" sldId="276"/>
        </pc:sldMkLst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6"/>
            <ac:spMk id="84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6"/>
            <ac:spMk id="848" creationId="{00000000-0000-0000-0000-000000000000}"/>
          </ac:spMkLst>
        </pc:spChg>
      </pc:sldChg>
      <pc:sldChg chg="addSp delSp modSp del mod modNotes">
        <pc:chgData name="Noah Bakr" userId="21715550-4140-4e9b-a7d0-75ea730aa825" providerId="ADAL" clId="{C8F27F38-7C30-9742-AABB-24B072F739BC}" dt="2024-06-25T08:05:12.752" v="10154" actId="2696"/>
        <pc:sldMkLst>
          <pc:docMk/>
          <pc:sldMk cId="0" sldId="277"/>
        </pc:sldMkLst>
        <pc:spChg chg="add del mod">
          <ac:chgData name="Noah Bakr" userId="21715550-4140-4e9b-a7d0-75ea730aa825" providerId="ADAL" clId="{C8F27F38-7C30-9742-AABB-24B072F739BC}" dt="2024-06-22T08:08:39.475" v="873"/>
          <ac:spMkLst>
            <pc:docMk/>
            <pc:sldMk cId="0" sldId="277"/>
            <ac:spMk id="2" creationId="{6C9C05C6-BC84-A839-2FA8-1EFBE0502331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7"/>
            <ac:spMk id="85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29:59.054" v="342"/>
          <ac:spMkLst>
            <pc:docMk/>
            <pc:sldMk cId="0" sldId="277"/>
            <ac:spMk id="854" creationId="{00000000-0000-0000-0000-000000000000}"/>
          </ac:spMkLst>
        </pc:spChg>
      </pc:sldChg>
      <pc:sldChg chg="del modNotes">
        <pc:chgData name="Noah Bakr" userId="21715550-4140-4e9b-a7d0-75ea730aa825" providerId="ADAL" clId="{C8F27F38-7C30-9742-AABB-24B072F739BC}" dt="2024-06-25T08:05:12.666" v="10131" actId="2696"/>
        <pc:sldMkLst>
          <pc:docMk/>
          <pc:sldMk cId="0" sldId="278"/>
        </pc:sldMkLst>
      </pc:sldChg>
      <pc:sldChg chg="del modNotes">
        <pc:chgData name="Noah Bakr" userId="21715550-4140-4e9b-a7d0-75ea730aa825" providerId="ADAL" clId="{C8F27F38-7C30-9742-AABB-24B072F739BC}" dt="2024-06-25T08:05:12.659" v="10126" actId="2696"/>
        <pc:sldMkLst>
          <pc:docMk/>
          <pc:sldMk cId="0" sldId="279"/>
        </pc:sldMkLst>
      </pc:sldChg>
      <pc:sldChg chg="del">
        <pc:chgData name="Noah Bakr" userId="21715550-4140-4e9b-a7d0-75ea730aa825" providerId="ADAL" clId="{C8F27F38-7C30-9742-AABB-24B072F739BC}" dt="2024-06-25T08:05:12.760" v="10155" actId="2696"/>
        <pc:sldMkLst>
          <pc:docMk/>
          <pc:sldMk cId="0" sldId="280"/>
        </pc:sldMkLst>
      </pc:sldChg>
      <pc:sldChg chg="new del">
        <pc:chgData name="Noah Bakr" userId="21715550-4140-4e9b-a7d0-75ea730aa825" providerId="ADAL" clId="{C8F27F38-7C30-9742-AABB-24B072F739BC}" dt="2024-06-22T07:09:14.121" v="104" actId="2696"/>
        <pc:sldMkLst>
          <pc:docMk/>
          <pc:sldMk cId="149000994" sldId="281"/>
        </pc:sldMkLst>
      </pc:sldChg>
      <pc:sldChg chg="addSp delSp modSp add mod ord modTransition modNotesTx">
        <pc:chgData name="Noah Bakr" userId="21715550-4140-4e9b-a7d0-75ea730aa825" providerId="ADAL" clId="{C8F27F38-7C30-9742-AABB-24B072F739BC}" dt="2024-06-26T00:22:17.165" v="10277" actId="20577"/>
        <pc:sldMkLst>
          <pc:docMk/>
          <pc:sldMk cId="2150700198" sldId="281"/>
        </pc:sldMkLst>
        <pc:spChg chg="add del mod">
          <ac:chgData name="Noah Bakr" userId="21715550-4140-4e9b-a7d0-75ea730aa825" providerId="ADAL" clId="{C8F27F38-7C30-9742-AABB-24B072F739BC}" dt="2024-06-22T07:15:24.073" v="276" actId="767"/>
          <ac:spMkLst>
            <pc:docMk/>
            <pc:sldMk cId="2150700198" sldId="281"/>
            <ac:spMk id="2" creationId="{F23B8FA6-4181-D306-0E0A-2F96D9E8DE07}"/>
          </ac:spMkLst>
        </pc:spChg>
        <pc:spChg chg="add mod">
          <ac:chgData name="Noah Bakr" userId="21715550-4140-4e9b-a7d0-75ea730aa825" providerId="ADAL" clId="{C8F27F38-7C30-9742-AABB-24B072F739BC}" dt="2024-06-22T07:16:38.856" v="298"/>
          <ac:spMkLst>
            <pc:docMk/>
            <pc:sldMk cId="2150700198" sldId="281"/>
            <ac:spMk id="4" creationId="{7A902AA0-591D-4F88-FABA-22ECFD2301E6}"/>
          </ac:spMkLst>
        </pc:spChg>
        <pc:spChg chg="mod topLvl">
          <ac:chgData name="Noah Bakr" userId="21715550-4140-4e9b-a7d0-75ea730aa825" providerId="ADAL" clId="{C8F27F38-7C30-9742-AABB-24B072F739BC}" dt="2024-06-22T07:16:12.001" v="289" actId="165"/>
          <ac:spMkLst>
            <pc:docMk/>
            <pc:sldMk cId="2150700198" sldId="281"/>
            <ac:spMk id="807" creationId="{00000000-0000-0000-0000-000000000000}"/>
          </ac:spMkLst>
        </pc:spChg>
        <pc:spChg chg="del mod topLvl">
          <ac:chgData name="Noah Bakr" userId="21715550-4140-4e9b-a7d0-75ea730aa825" providerId="ADAL" clId="{C8F27F38-7C30-9742-AABB-24B072F739BC}" dt="2024-06-22T07:22:31.241" v="311" actId="478"/>
          <ac:spMkLst>
            <pc:docMk/>
            <pc:sldMk cId="2150700198" sldId="281"/>
            <ac:spMk id="80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6:13.320" v="291" actId="1076"/>
          <ac:spMkLst>
            <pc:docMk/>
            <pc:sldMk cId="2150700198" sldId="281"/>
            <ac:spMk id="811" creationId="{00000000-0000-0000-0000-000000000000}"/>
          </ac:spMkLst>
        </pc:spChg>
        <pc:spChg chg="add del mod">
          <ac:chgData name="Noah Bakr" userId="21715550-4140-4e9b-a7d0-75ea730aa825" providerId="ADAL" clId="{C8F27F38-7C30-9742-AABB-24B072F739BC}" dt="2024-06-22T07:16:13.320" v="291" actId="1076"/>
          <ac:spMkLst>
            <pc:docMk/>
            <pc:sldMk cId="2150700198" sldId="281"/>
            <ac:spMk id="81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6:13.320" v="291" actId="1076"/>
          <ac:spMkLst>
            <pc:docMk/>
            <pc:sldMk cId="2150700198" sldId="281"/>
            <ac:spMk id="813" creationId="{00000000-0000-0000-0000-000000000000}"/>
          </ac:spMkLst>
        </pc:spChg>
        <pc:spChg chg="mod topLvl">
          <ac:chgData name="Noah Bakr" userId="21715550-4140-4e9b-a7d0-75ea730aa825" providerId="ADAL" clId="{C8F27F38-7C30-9742-AABB-24B072F739BC}" dt="2024-06-22T07:17:52.101" v="310" actId="1076"/>
          <ac:spMkLst>
            <pc:docMk/>
            <pc:sldMk cId="2150700198" sldId="281"/>
            <ac:spMk id="832" creationId="{00000000-0000-0000-0000-000000000000}"/>
          </ac:spMkLst>
        </pc:spChg>
        <pc:spChg chg="mod topLvl">
          <ac:chgData name="Noah Bakr" userId="21715550-4140-4e9b-a7d0-75ea730aa825" providerId="ADAL" clId="{C8F27F38-7C30-9742-AABB-24B072F739BC}" dt="2024-06-22T07:16:12.001" v="289" actId="165"/>
          <ac:spMkLst>
            <pc:docMk/>
            <pc:sldMk cId="2150700198" sldId="281"/>
            <ac:spMk id="83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6:25.593" v="294" actId="14100"/>
          <ac:spMkLst>
            <pc:docMk/>
            <pc:sldMk cId="2150700198" sldId="281"/>
            <ac:spMk id="83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7:16:28.347" v="295" actId="14100"/>
          <ac:spMkLst>
            <pc:docMk/>
            <pc:sldMk cId="2150700198" sldId="281"/>
            <ac:spMk id="835" creationId="{00000000-0000-0000-0000-000000000000}"/>
          </ac:spMkLst>
        </pc:spChg>
        <pc:grpChg chg="add del">
          <ac:chgData name="Noah Bakr" userId="21715550-4140-4e9b-a7d0-75ea730aa825" providerId="ADAL" clId="{C8F27F38-7C30-9742-AABB-24B072F739BC}" dt="2024-06-22T07:16:11.186" v="287" actId="338"/>
          <ac:grpSpMkLst>
            <pc:docMk/>
            <pc:sldMk cId="2150700198" sldId="281"/>
            <ac:grpSpMk id="3" creationId="{3421EEA0-F358-CEBC-4F1F-BC81944E0E7D}"/>
          </ac:grpSpMkLst>
        </pc:grpChg>
        <pc:grpChg chg="add del mod">
          <ac:chgData name="Noah Bakr" userId="21715550-4140-4e9b-a7d0-75ea730aa825" providerId="ADAL" clId="{C8F27F38-7C30-9742-AABB-24B072F739BC}" dt="2024-06-22T07:22:32.355" v="312" actId="478"/>
          <ac:grpSpMkLst>
            <pc:docMk/>
            <pc:sldMk cId="2150700198" sldId="281"/>
            <ac:grpSpMk id="806" creationId="{00000000-0000-0000-0000-000000000000}"/>
          </ac:grpSpMkLst>
        </pc:grpChg>
        <pc:grpChg chg="add del mod topLvl">
          <ac:chgData name="Noah Bakr" userId="21715550-4140-4e9b-a7d0-75ea730aa825" providerId="ADAL" clId="{C8F27F38-7C30-9742-AABB-24B072F739BC}" dt="2024-06-22T07:16:12.001" v="289" actId="165"/>
          <ac:grpSpMkLst>
            <pc:docMk/>
            <pc:sldMk cId="2150700198" sldId="281"/>
            <ac:grpSpMk id="808" creationId="{00000000-0000-0000-0000-000000000000}"/>
          </ac:grpSpMkLst>
        </pc:grpChg>
        <pc:grpChg chg="mod topLvl">
          <ac:chgData name="Noah Bakr" userId="21715550-4140-4e9b-a7d0-75ea730aa825" providerId="ADAL" clId="{C8F27F38-7C30-9742-AABB-24B072F739BC}" dt="2024-06-22T07:16:11.445" v="288" actId="165"/>
          <ac:grpSpMkLst>
            <pc:docMk/>
            <pc:sldMk cId="2150700198" sldId="281"/>
            <ac:grpSpMk id="810" creationId="{00000000-0000-0000-0000-000000000000}"/>
          </ac:grpSpMkLst>
        </pc:grpChg>
        <pc:grpChg chg="mod topLvl">
          <ac:chgData name="Noah Bakr" userId="21715550-4140-4e9b-a7d0-75ea730aa825" providerId="ADAL" clId="{C8F27F38-7C30-9742-AABB-24B072F739BC}" dt="2024-06-22T07:16:11.445" v="288" actId="165"/>
          <ac:grpSpMkLst>
            <pc:docMk/>
            <pc:sldMk cId="2150700198" sldId="281"/>
            <ac:grpSpMk id="814" creationId="{00000000-0000-0000-0000-000000000000}"/>
          </ac:grpSpMkLst>
        </pc:grpChg>
        <pc:picChg chg="add mod">
          <ac:chgData name="Noah Bakr" userId="21715550-4140-4e9b-a7d0-75ea730aa825" providerId="ADAL" clId="{C8F27F38-7C30-9742-AABB-24B072F739BC}" dt="2024-06-22T07:31:07.416" v="344" actId="1076"/>
          <ac:picMkLst>
            <pc:docMk/>
            <pc:sldMk cId="2150700198" sldId="281"/>
            <ac:picMk id="6" creationId="{59540714-9EA7-DB0A-1913-F81A1288BBD8}"/>
          </ac:picMkLst>
        </pc:picChg>
        <pc:picChg chg="add del mod">
          <ac:chgData name="Noah Bakr" userId="21715550-4140-4e9b-a7d0-75ea730aa825" providerId="ADAL" clId="{C8F27F38-7C30-9742-AABB-24B072F739BC}" dt="2024-06-22T07:25:23.824" v="322" actId="478"/>
          <ac:picMkLst>
            <pc:docMk/>
            <pc:sldMk cId="2150700198" sldId="281"/>
            <ac:picMk id="8" creationId="{BB687ABC-BB16-FCCC-01B5-58DB75803E88}"/>
          </ac:picMkLst>
        </pc:picChg>
        <pc:picChg chg="add mod modCrop">
          <ac:chgData name="Noah Bakr" userId="21715550-4140-4e9b-a7d0-75ea730aa825" providerId="ADAL" clId="{C8F27F38-7C30-9742-AABB-24B072F739BC}" dt="2024-06-22T07:31:07.416" v="344" actId="1076"/>
          <ac:picMkLst>
            <pc:docMk/>
            <pc:sldMk cId="2150700198" sldId="281"/>
            <ac:picMk id="10" creationId="{F9CEC753-78C2-9D53-671D-B3F6A23039CC}"/>
          </ac:picMkLst>
        </pc:picChg>
        <pc:picChg chg="add del mod">
          <ac:chgData name="Noah Bakr" userId="21715550-4140-4e9b-a7d0-75ea730aa825" providerId="ADAL" clId="{C8F27F38-7C30-9742-AABB-24B072F739BC}" dt="2024-06-22T07:31:43.366" v="355" actId="478"/>
          <ac:picMkLst>
            <pc:docMk/>
            <pc:sldMk cId="2150700198" sldId="281"/>
            <ac:picMk id="12" creationId="{82280C09-2D24-960D-570D-AC9CF2EAED0D}"/>
          </ac:picMkLst>
        </pc:picChg>
        <pc:picChg chg="add mod modCrop">
          <ac:chgData name="Noah Bakr" userId="21715550-4140-4e9b-a7d0-75ea730aa825" providerId="ADAL" clId="{C8F27F38-7C30-9742-AABB-24B072F739BC}" dt="2024-06-22T07:33:42.853" v="363"/>
          <ac:picMkLst>
            <pc:docMk/>
            <pc:sldMk cId="2150700198" sldId="281"/>
            <ac:picMk id="14" creationId="{F527F4FC-FDA6-796E-F01B-C740BFD5A4EC}"/>
          </ac:picMkLst>
        </pc:picChg>
      </pc:sldChg>
      <pc:sldChg chg="delSp add del mod">
        <pc:chgData name="Noah Bakr" userId="21715550-4140-4e9b-a7d0-75ea730aa825" providerId="ADAL" clId="{C8F27F38-7C30-9742-AABB-24B072F739BC}" dt="2024-06-22T08:08:25.577" v="870" actId="2696"/>
        <pc:sldMkLst>
          <pc:docMk/>
          <pc:sldMk cId="385432611" sldId="282"/>
        </pc:sldMkLst>
        <pc:picChg chg="del">
          <ac:chgData name="Noah Bakr" userId="21715550-4140-4e9b-a7d0-75ea730aa825" providerId="ADAL" clId="{C8F27F38-7C30-9742-AABB-24B072F739BC}" dt="2024-06-22T07:31:15.077" v="347" actId="478"/>
          <ac:picMkLst>
            <pc:docMk/>
            <pc:sldMk cId="385432611" sldId="282"/>
            <ac:picMk id="6" creationId="{59540714-9EA7-DB0A-1913-F81A1288BBD8}"/>
          </ac:picMkLst>
        </pc:picChg>
        <pc:picChg chg="del">
          <ac:chgData name="Noah Bakr" userId="21715550-4140-4e9b-a7d0-75ea730aa825" providerId="ADAL" clId="{C8F27F38-7C30-9742-AABB-24B072F739BC}" dt="2024-06-22T07:31:14.350" v="346" actId="478"/>
          <ac:picMkLst>
            <pc:docMk/>
            <pc:sldMk cId="385432611" sldId="282"/>
            <ac:picMk id="10" creationId="{F9CEC753-78C2-9D53-671D-B3F6A23039CC}"/>
          </ac:picMkLst>
        </pc:picChg>
      </pc:sldChg>
      <pc:sldChg chg="addSp delSp modSp add mod ord modTransition modAnim modNotesTx">
        <pc:chgData name="Noah Bakr" userId="21715550-4140-4e9b-a7d0-75ea730aa825" providerId="ADAL" clId="{C8F27F38-7C30-9742-AABB-24B072F739BC}" dt="2024-06-25T07:03:34.111" v="9373" actId="20577"/>
        <pc:sldMkLst>
          <pc:docMk/>
          <pc:sldMk cId="680181325" sldId="283"/>
        </pc:sldMkLst>
        <pc:spChg chg="mod">
          <ac:chgData name="Noah Bakr" userId="21715550-4140-4e9b-a7d0-75ea730aa825" providerId="ADAL" clId="{C8F27F38-7C30-9742-AABB-24B072F739BC}" dt="2024-06-22T08:09:55.202" v="976" actId="20577"/>
          <ac:spMkLst>
            <pc:docMk/>
            <pc:sldMk cId="680181325" sldId="283"/>
            <ac:spMk id="835" creationId="{00000000-0000-0000-0000-000000000000}"/>
          </ac:spMkLst>
        </pc:spChg>
        <pc:picChg chg="add del mod modCrop">
          <ac:chgData name="Noah Bakr" userId="21715550-4140-4e9b-a7d0-75ea730aa825" providerId="ADAL" clId="{C8F27F38-7C30-9742-AABB-24B072F739BC}" dt="2024-06-22T07:35:28.707" v="376" actId="478"/>
          <ac:picMkLst>
            <pc:docMk/>
            <pc:sldMk cId="680181325" sldId="283"/>
            <ac:picMk id="2" creationId="{E1B255F2-B999-C43A-413A-BC7F83788C8A}"/>
          </ac:picMkLst>
        </pc:picChg>
        <pc:picChg chg="add mod modCrop">
          <ac:chgData name="Noah Bakr" userId="21715550-4140-4e9b-a7d0-75ea730aa825" providerId="ADAL" clId="{C8F27F38-7C30-9742-AABB-24B072F739BC}" dt="2024-06-22T07:37:43.399" v="388" actId="1076"/>
          <ac:picMkLst>
            <pc:docMk/>
            <pc:sldMk cId="680181325" sldId="283"/>
            <ac:picMk id="4" creationId="{7434986F-FC98-CD34-EEC8-2899D15F6263}"/>
          </ac:picMkLst>
        </pc:picChg>
        <pc:picChg chg="add mod">
          <ac:chgData name="Noah Bakr" userId="21715550-4140-4e9b-a7d0-75ea730aa825" providerId="ADAL" clId="{C8F27F38-7C30-9742-AABB-24B072F739BC}" dt="2024-06-22T07:37:57.040" v="389"/>
          <ac:picMkLst>
            <pc:docMk/>
            <pc:sldMk cId="680181325" sldId="283"/>
            <ac:picMk id="5" creationId="{362197FE-FF90-55A5-DE7F-AD090F58447E}"/>
          </ac:picMkLst>
        </pc:picChg>
        <pc:picChg chg="mod">
          <ac:chgData name="Noah Bakr" userId="21715550-4140-4e9b-a7d0-75ea730aa825" providerId="ADAL" clId="{C8F27F38-7C30-9742-AABB-24B072F739BC}" dt="2024-06-22T07:40:21.668" v="460" actId="1076"/>
          <ac:picMkLst>
            <pc:docMk/>
            <pc:sldMk cId="680181325" sldId="283"/>
            <ac:picMk id="6" creationId="{59540714-9EA7-DB0A-1913-F81A1288BBD8}"/>
          </ac:picMkLst>
        </pc:picChg>
        <pc:picChg chg="mod">
          <ac:chgData name="Noah Bakr" userId="21715550-4140-4e9b-a7d0-75ea730aa825" providerId="ADAL" clId="{C8F27F38-7C30-9742-AABB-24B072F739BC}" dt="2024-06-25T03:27:19.996" v="4625" actId="1076"/>
          <ac:picMkLst>
            <pc:docMk/>
            <pc:sldMk cId="680181325" sldId="283"/>
            <ac:picMk id="10" creationId="{F9CEC753-78C2-9D53-671D-B3F6A23039CC}"/>
          </ac:picMkLst>
        </pc:picChg>
      </pc:sldChg>
      <pc:sldChg chg="modSp add mod ord modTransition modNotesTx">
        <pc:chgData name="Noah Bakr" userId="21715550-4140-4e9b-a7d0-75ea730aa825" providerId="ADAL" clId="{C8F27F38-7C30-9742-AABB-24B072F739BC}" dt="2024-06-25T07:03:48.660" v="9385" actId="20577"/>
        <pc:sldMkLst>
          <pc:docMk/>
          <pc:sldMk cId="1095492566" sldId="284"/>
        </pc:sldMkLst>
        <pc:picChg chg="mod">
          <ac:chgData name="Noah Bakr" userId="21715550-4140-4e9b-a7d0-75ea730aa825" providerId="ADAL" clId="{C8F27F38-7C30-9742-AABB-24B072F739BC}" dt="2024-06-22T07:41:29.265" v="465" actId="1076"/>
          <ac:picMkLst>
            <pc:docMk/>
            <pc:sldMk cId="1095492566" sldId="284"/>
            <ac:picMk id="6" creationId="{59540714-9EA7-DB0A-1913-F81A1288BBD8}"/>
          </ac:picMkLst>
        </pc:picChg>
      </pc:sldChg>
      <pc:sldChg chg="addSp delSp modSp add mod modNotesTx">
        <pc:chgData name="Noah Bakr" userId="21715550-4140-4e9b-a7d0-75ea730aa825" providerId="ADAL" clId="{C8F27F38-7C30-9742-AABB-24B072F739BC}" dt="2024-06-25T23:34:15.768" v="10226" actId="166"/>
        <pc:sldMkLst>
          <pc:docMk/>
          <pc:sldMk cId="91134620" sldId="285"/>
        </pc:sldMkLst>
        <pc:spChg chg="add mod">
          <ac:chgData name="Noah Bakr" userId="21715550-4140-4e9b-a7d0-75ea730aa825" providerId="ADAL" clId="{C8F27F38-7C30-9742-AABB-24B072F739BC}" dt="2024-06-24T07:15:52.198" v="3151" actId="14100"/>
          <ac:spMkLst>
            <pc:docMk/>
            <pc:sldMk cId="91134620" sldId="285"/>
            <ac:spMk id="2" creationId="{9C7CC252-74A4-D2B4-F5D5-2B1E07F0BA71}"/>
          </ac:spMkLst>
        </pc:spChg>
        <pc:spChg chg="mod">
          <ac:chgData name="Noah Bakr" userId="21715550-4140-4e9b-a7d0-75ea730aa825" providerId="ADAL" clId="{C8F27F38-7C30-9742-AABB-24B072F739BC}" dt="2024-06-24T06:46:20.605" v="2828"/>
          <ac:spMkLst>
            <pc:docMk/>
            <pc:sldMk cId="91134620" sldId="285"/>
            <ac:spMk id="7" creationId="{43065C02-08B6-12DF-02FB-F49175B3AD24}"/>
          </ac:spMkLst>
        </pc:spChg>
        <pc:spChg chg="mod">
          <ac:chgData name="Noah Bakr" userId="21715550-4140-4e9b-a7d0-75ea730aa825" providerId="ADAL" clId="{C8F27F38-7C30-9742-AABB-24B072F739BC}" dt="2024-06-24T06:46:20.605" v="2828"/>
          <ac:spMkLst>
            <pc:docMk/>
            <pc:sldMk cId="91134620" sldId="285"/>
            <ac:spMk id="8" creationId="{6A43E038-1551-B217-B41C-70FE82F0792A}"/>
          </ac:spMkLst>
        </pc:spChg>
        <pc:spChg chg="mod">
          <ac:chgData name="Noah Bakr" userId="21715550-4140-4e9b-a7d0-75ea730aa825" providerId="ADAL" clId="{C8F27F38-7C30-9742-AABB-24B072F739BC}" dt="2024-06-24T06:46:20.605" v="2828"/>
          <ac:spMkLst>
            <pc:docMk/>
            <pc:sldMk cId="91134620" sldId="285"/>
            <ac:spMk id="9" creationId="{F44D9108-8106-92F6-385D-384FB0B889FD}"/>
          </ac:spMkLst>
        </pc:spChg>
        <pc:spChg chg="add del mod">
          <ac:chgData name="Noah Bakr" userId="21715550-4140-4e9b-a7d0-75ea730aa825" providerId="ADAL" clId="{C8F27F38-7C30-9742-AABB-24B072F739BC}" dt="2024-06-24T06:59:53.464" v="2935" actId="14100"/>
          <ac:spMkLst>
            <pc:docMk/>
            <pc:sldMk cId="91134620" sldId="285"/>
            <ac:spMk id="51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4T07:10:49.289" v="2946" actId="1076"/>
          <ac:spMkLst>
            <pc:docMk/>
            <pc:sldMk cId="91134620" sldId="285"/>
            <ac:spMk id="51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4T07:00:00.542" v="2937" actId="14100"/>
          <ac:spMkLst>
            <pc:docMk/>
            <pc:sldMk cId="91134620" sldId="285"/>
            <ac:spMk id="514" creationId="{00000000-0000-0000-0000-000000000000}"/>
          </ac:spMkLst>
        </pc:spChg>
        <pc:grpChg chg="add mod">
          <ac:chgData name="Noah Bakr" userId="21715550-4140-4e9b-a7d0-75ea730aa825" providerId="ADAL" clId="{C8F27F38-7C30-9742-AABB-24B072F739BC}" dt="2024-06-24T06:46:45.182" v="2832" actId="1076"/>
          <ac:grpSpMkLst>
            <pc:docMk/>
            <pc:sldMk cId="91134620" sldId="285"/>
            <ac:grpSpMk id="5" creationId="{36629EB1-5494-9851-13AF-A83E2E332496}"/>
          </ac:grpSpMkLst>
        </pc:grpChg>
        <pc:grpChg chg="add del">
          <ac:chgData name="Noah Bakr" userId="21715550-4140-4e9b-a7d0-75ea730aa825" providerId="ADAL" clId="{C8F27F38-7C30-9742-AABB-24B072F739BC}" dt="2024-06-24T07:12:01.528" v="2954" actId="165"/>
          <ac:grpSpMkLst>
            <pc:docMk/>
            <pc:sldMk cId="91134620" sldId="285"/>
            <ac:grpSpMk id="11" creationId="{49B3B60E-B2F3-F8F6-B323-0981FC4189CF}"/>
          </ac:grpSpMkLst>
        </pc:grpChg>
        <pc:grpChg chg="del mod">
          <ac:chgData name="Noah Bakr" userId="21715550-4140-4e9b-a7d0-75ea730aa825" providerId="ADAL" clId="{C8F27F38-7C30-9742-AABB-24B072F739BC}" dt="2024-06-24T06:46:47.154" v="2833" actId="478"/>
          <ac:grpSpMkLst>
            <pc:docMk/>
            <pc:sldMk cId="91134620" sldId="285"/>
            <ac:grpSpMk id="516" creationId="{00000000-0000-0000-0000-000000000000}"/>
          </ac:grpSpMkLst>
        </pc:grpChg>
        <pc:picChg chg="add del mod topLvl modCrop">
          <ac:chgData name="Noah Bakr" userId="21715550-4140-4e9b-a7d0-75ea730aa825" providerId="ADAL" clId="{C8F27F38-7C30-9742-AABB-24B072F739BC}" dt="2024-06-25T23:34:00.615" v="10224" actId="18131"/>
          <ac:picMkLst>
            <pc:docMk/>
            <pc:sldMk cId="91134620" sldId="285"/>
            <ac:picMk id="3" creationId="{84152E6C-06AD-FD7D-B21C-F91467C6822F}"/>
          </ac:picMkLst>
        </pc:picChg>
        <pc:picChg chg="add del mod">
          <ac:chgData name="Noah Bakr" userId="21715550-4140-4e9b-a7d0-75ea730aa825" providerId="ADAL" clId="{C8F27F38-7C30-9742-AABB-24B072F739BC}" dt="2024-06-25T23:34:15.768" v="10226" actId="166"/>
          <ac:picMkLst>
            <pc:docMk/>
            <pc:sldMk cId="91134620" sldId="285"/>
            <ac:picMk id="4" creationId="{0C298546-EE9E-EA54-7A94-7E4FCD803BEB}"/>
          </ac:picMkLst>
        </pc:picChg>
        <pc:picChg chg="add del mod">
          <ac:chgData name="Noah Bakr" userId="21715550-4140-4e9b-a7d0-75ea730aa825" providerId="ADAL" clId="{C8F27F38-7C30-9742-AABB-24B072F739BC}" dt="2024-06-22T07:55:31.811" v="565" actId="478"/>
          <ac:picMkLst>
            <pc:docMk/>
            <pc:sldMk cId="91134620" sldId="285"/>
            <ac:picMk id="5" creationId="{9D7EC511-7A94-2606-0D2A-34B1731539C3}"/>
          </ac:picMkLst>
        </pc:picChg>
        <pc:picChg chg="add del mod">
          <ac:chgData name="Noah Bakr" userId="21715550-4140-4e9b-a7d0-75ea730aa825" providerId="ADAL" clId="{C8F27F38-7C30-9742-AABB-24B072F739BC}" dt="2024-06-24T06:49:36.511" v="2855" actId="478"/>
          <ac:picMkLst>
            <pc:docMk/>
            <pc:sldMk cId="91134620" sldId="285"/>
            <ac:picMk id="6" creationId="{B1E9FAFB-8E32-DDC2-3687-E2C959A9A7CB}"/>
          </ac:picMkLst>
        </pc:picChg>
        <pc:picChg chg="add mod">
          <ac:chgData name="Noah Bakr" userId="21715550-4140-4e9b-a7d0-75ea730aa825" providerId="ADAL" clId="{C8F27F38-7C30-9742-AABB-24B072F739BC}" dt="2024-06-25T23:33:45.089" v="10222" actId="1076"/>
          <ac:picMkLst>
            <pc:docMk/>
            <pc:sldMk cId="91134620" sldId="285"/>
            <ac:picMk id="6" creationId="{BA8AE4A0-48B1-C309-2EC6-8F4C66D4864A}"/>
          </ac:picMkLst>
        </pc:picChg>
        <pc:picChg chg="add del mod topLvl">
          <ac:chgData name="Noah Bakr" userId="21715550-4140-4e9b-a7d0-75ea730aa825" providerId="ADAL" clId="{C8F27F38-7C30-9742-AABB-24B072F739BC}" dt="2024-06-24T07:12:31.529" v="2957" actId="478"/>
          <ac:picMkLst>
            <pc:docMk/>
            <pc:sldMk cId="91134620" sldId="285"/>
            <ac:picMk id="10" creationId="{9001C993-F4F8-2AE6-B1C9-431963D9AC2A}"/>
          </ac:picMkLst>
        </pc:picChg>
        <pc:picChg chg="add mod">
          <ac:chgData name="Noah Bakr" userId="21715550-4140-4e9b-a7d0-75ea730aa825" providerId="ADAL" clId="{C8F27F38-7C30-9742-AABB-24B072F739BC}" dt="2024-06-25T23:34:05.738" v="10225" actId="166"/>
          <ac:picMkLst>
            <pc:docMk/>
            <pc:sldMk cId="91134620" sldId="285"/>
            <ac:picMk id="12" creationId="{177E2402-D319-6056-BB97-7103043A1DD0}"/>
          </ac:picMkLst>
        </pc:picChg>
        <pc:picChg chg="add mod modCrop">
          <ac:chgData name="Noah Bakr" userId="21715550-4140-4e9b-a7d0-75ea730aa825" providerId="ADAL" clId="{C8F27F38-7C30-9742-AABB-24B072F739BC}" dt="2024-06-25T23:33:23.798" v="10217" actId="18131"/>
          <ac:picMkLst>
            <pc:docMk/>
            <pc:sldMk cId="91134620" sldId="285"/>
            <ac:picMk id="14" creationId="{63762003-D7F6-1387-56DA-69D11B07549E}"/>
          </ac:picMkLst>
        </pc:picChg>
        <pc:picChg chg="del mod">
          <ac:chgData name="Noah Bakr" userId="21715550-4140-4e9b-a7d0-75ea730aa825" providerId="ADAL" clId="{C8F27F38-7C30-9742-AABB-24B072F739BC}" dt="2024-06-22T07:54:22.410" v="554" actId="478"/>
          <ac:picMkLst>
            <pc:docMk/>
            <pc:sldMk cId="91134620" sldId="285"/>
            <ac:picMk id="515" creationId="{00000000-0000-0000-0000-000000000000}"/>
          </ac:picMkLst>
        </pc:picChg>
      </pc:sldChg>
      <pc:sldChg chg="modSp add mod ord modNotesTx">
        <pc:chgData name="Noah Bakr" userId="21715550-4140-4e9b-a7d0-75ea730aa825" providerId="ADAL" clId="{C8F27F38-7C30-9742-AABB-24B072F739BC}" dt="2024-06-25T07:06:42.611" v="9524" actId="20577"/>
        <pc:sldMkLst>
          <pc:docMk/>
          <pc:sldMk cId="1831542091" sldId="286"/>
        </pc:sldMkLst>
        <pc:spChg chg="mod">
          <ac:chgData name="Noah Bakr" userId="21715550-4140-4e9b-a7d0-75ea730aa825" providerId="ADAL" clId="{C8F27F38-7C30-9742-AABB-24B072F739BC}" dt="2024-06-22T08:02:32.723" v="726" actId="20577"/>
          <ac:spMkLst>
            <pc:docMk/>
            <pc:sldMk cId="1831542091" sldId="286"/>
            <ac:spMk id="53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59.203" v="823" actId="1076"/>
          <ac:spMkLst>
            <pc:docMk/>
            <pc:sldMk cId="1831542091" sldId="286"/>
            <ac:spMk id="54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1:12.840" v="643" actId="20577"/>
          <ac:spMkLst>
            <pc:docMk/>
            <pc:sldMk cId="1831542091" sldId="286"/>
            <ac:spMk id="54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6:54.336" v="867" actId="20577"/>
          <ac:spMkLst>
            <pc:docMk/>
            <pc:sldMk cId="1831542091" sldId="286"/>
            <ac:spMk id="54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59.203" v="823" actId="1076"/>
          <ac:spMkLst>
            <pc:docMk/>
            <pc:sldMk cId="1831542091" sldId="286"/>
            <ac:spMk id="54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43.700" v="820" actId="14100"/>
          <ac:spMkLst>
            <pc:docMk/>
            <pc:sldMk cId="1831542091" sldId="286"/>
            <ac:spMk id="545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59.203" v="823" actId="1076"/>
          <ac:spMkLst>
            <pc:docMk/>
            <pc:sldMk cId="1831542091" sldId="286"/>
            <ac:spMk id="546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1:34.795" v="685" actId="20577"/>
          <ac:spMkLst>
            <pc:docMk/>
            <pc:sldMk cId="1831542091" sldId="286"/>
            <ac:spMk id="54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1:42.118" v="687"/>
          <ac:spMkLst>
            <pc:docMk/>
            <pc:sldMk cId="1831542091" sldId="286"/>
            <ac:spMk id="54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59.203" v="823" actId="1076"/>
          <ac:spMkLst>
            <pc:docMk/>
            <pc:sldMk cId="1831542091" sldId="286"/>
            <ac:spMk id="549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05:59.203" v="823" actId="1076"/>
          <ac:spMkLst>
            <pc:docMk/>
            <pc:sldMk cId="1831542091" sldId="286"/>
            <ac:spMk id="551" creationId="{00000000-0000-0000-0000-000000000000}"/>
          </ac:spMkLst>
        </pc:spChg>
      </pc:sldChg>
      <pc:sldChg chg="modSp add mod ord modTransition modNotesTx">
        <pc:chgData name="Noah Bakr" userId="21715550-4140-4e9b-a7d0-75ea730aa825" providerId="ADAL" clId="{C8F27F38-7C30-9742-AABB-24B072F739BC}" dt="2024-06-25T08:01:03.176" v="10076" actId="20577"/>
        <pc:sldMkLst>
          <pc:docMk/>
          <pc:sldMk cId="3979510868" sldId="287"/>
        </pc:sldMkLst>
        <pc:spChg chg="mod">
          <ac:chgData name="Noah Bakr" userId="21715550-4140-4e9b-a7d0-75ea730aa825" providerId="ADAL" clId="{C8F27F38-7C30-9742-AABB-24B072F739BC}" dt="2024-06-22T08:20:39.483" v="2437" actId="14100"/>
          <ac:spMkLst>
            <pc:docMk/>
            <pc:sldMk cId="3979510868" sldId="287"/>
            <ac:spMk id="410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16:10.759" v="2239" actId="207"/>
          <ac:spMkLst>
            <pc:docMk/>
            <pc:sldMk cId="3979510868" sldId="287"/>
            <ac:spMk id="411" creationId="{00000000-0000-0000-0000-000000000000}"/>
          </ac:spMkLst>
        </pc:spChg>
      </pc:sldChg>
      <pc:sldChg chg="modSp add mod ord modTransition modNotesTx">
        <pc:chgData name="Noah Bakr" userId="21715550-4140-4e9b-a7d0-75ea730aa825" providerId="ADAL" clId="{C8F27F38-7C30-9742-AABB-24B072F739BC}" dt="2024-06-25T08:01:11.421" v="10080" actId="20577"/>
        <pc:sldMkLst>
          <pc:docMk/>
          <pc:sldMk cId="1679192442" sldId="288"/>
        </pc:sldMkLst>
        <pc:spChg chg="mod">
          <ac:chgData name="Noah Bakr" userId="21715550-4140-4e9b-a7d0-75ea730aa825" providerId="ADAL" clId="{C8F27F38-7C30-9742-AABB-24B072F739BC}" dt="2024-06-22T08:23:52.122" v="2664" actId="14100"/>
          <ac:spMkLst>
            <pc:docMk/>
            <pc:sldMk cId="1679192442" sldId="288"/>
            <ac:spMk id="457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08:21:55.503" v="2492" actId="14100"/>
          <ac:spMkLst>
            <pc:docMk/>
            <pc:sldMk cId="1679192442" sldId="288"/>
            <ac:spMk id="458" creationId="{00000000-0000-0000-0000-000000000000}"/>
          </ac:spMkLst>
        </pc:spChg>
      </pc:sldChg>
      <pc:sldChg chg="modSp add mod ord">
        <pc:chgData name="Noah Bakr" userId="21715550-4140-4e9b-a7d0-75ea730aa825" providerId="ADAL" clId="{C8F27F38-7C30-9742-AABB-24B072F739BC}" dt="2024-06-22T12:10:39.380" v="2709" actId="1076"/>
        <pc:sldMkLst>
          <pc:docMk/>
          <pc:sldMk cId="382435738" sldId="289"/>
        </pc:sldMkLst>
        <pc:spChg chg="mod">
          <ac:chgData name="Noah Bakr" userId="21715550-4140-4e9b-a7d0-75ea730aa825" providerId="ADAL" clId="{C8F27F38-7C30-9742-AABB-24B072F739BC}" dt="2024-06-22T12:08:37.005" v="2693" actId="207"/>
          <ac:spMkLst>
            <pc:docMk/>
            <pc:sldMk cId="382435738" sldId="289"/>
            <ac:spMk id="513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2T12:10:39.380" v="2709" actId="1076"/>
          <ac:spMkLst>
            <pc:docMk/>
            <pc:sldMk cId="382435738" sldId="289"/>
            <ac:spMk id="514" creationId="{00000000-0000-0000-0000-000000000000}"/>
          </ac:spMkLst>
        </pc:spChg>
      </pc:sldChg>
      <pc:sldChg chg="addSp delSp modSp add mod ord modTransition modNotesTx">
        <pc:chgData name="Noah Bakr" userId="21715550-4140-4e9b-a7d0-75ea730aa825" providerId="ADAL" clId="{C8F27F38-7C30-9742-AABB-24B072F739BC}" dt="2024-06-25T07:06:30.931" v="9512" actId="20577"/>
        <pc:sldMkLst>
          <pc:docMk/>
          <pc:sldMk cId="2856399309" sldId="290"/>
        </pc:sldMkLst>
        <pc:spChg chg="add del mod">
          <ac:chgData name="Noah Bakr" userId="21715550-4140-4e9b-a7d0-75ea730aa825" providerId="ADAL" clId="{C8F27F38-7C30-9742-AABB-24B072F739BC}" dt="2024-06-22T12:12:43.121" v="2748" actId="478"/>
          <ac:spMkLst>
            <pc:docMk/>
            <pc:sldMk cId="2856399309" sldId="290"/>
            <ac:spMk id="3" creationId="{F60D5ADD-E93C-EE33-8EC6-F2080339588E}"/>
          </ac:spMkLst>
        </pc:spChg>
        <pc:spChg chg="add mod">
          <ac:chgData name="Noah Bakr" userId="21715550-4140-4e9b-a7d0-75ea730aa825" providerId="ADAL" clId="{C8F27F38-7C30-9742-AABB-24B072F739BC}" dt="2024-06-22T12:14:02.847" v="2767" actId="767"/>
          <ac:spMkLst>
            <pc:docMk/>
            <pc:sldMk cId="2856399309" sldId="290"/>
            <ac:spMk id="4" creationId="{1760B05D-0B8B-C6D4-781E-FE6B9F4C7C51}"/>
          </ac:spMkLst>
        </pc:spChg>
        <pc:spChg chg="add mod">
          <ac:chgData name="Noah Bakr" userId="21715550-4140-4e9b-a7d0-75ea730aa825" providerId="ADAL" clId="{C8F27F38-7C30-9742-AABB-24B072F739BC}" dt="2024-06-22T12:16:54.951" v="2798" actId="1076"/>
          <ac:spMkLst>
            <pc:docMk/>
            <pc:sldMk cId="2856399309" sldId="290"/>
            <ac:spMk id="5" creationId="{DD16DE7E-FB26-37DF-14EA-30009871D151}"/>
          </ac:spMkLst>
        </pc:spChg>
        <pc:spChg chg="mod">
          <ac:chgData name="Noah Bakr" userId="21715550-4140-4e9b-a7d0-75ea730aa825" providerId="ADAL" clId="{C8F27F38-7C30-9742-AABB-24B072F739BC}" dt="2024-06-22T12:14:33.905" v="2777"/>
          <ac:spMkLst>
            <pc:docMk/>
            <pc:sldMk cId="2856399309" sldId="290"/>
            <ac:spMk id="7" creationId="{A21422BA-EA48-EFAE-B6DB-3749473B6498}"/>
          </ac:spMkLst>
        </pc:spChg>
        <pc:spChg chg="mod">
          <ac:chgData name="Noah Bakr" userId="21715550-4140-4e9b-a7d0-75ea730aa825" providerId="ADAL" clId="{C8F27F38-7C30-9742-AABB-24B072F739BC}" dt="2024-06-22T12:14:33.905" v="2777"/>
          <ac:spMkLst>
            <pc:docMk/>
            <pc:sldMk cId="2856399309" sldId="290"/>
            <ac:spMk id="8" creationId="{8A9FB749-CA72-9087-CEBD-2A2B08106FCB}"/>
          </ac:spMkLst>
        </pc:spChg>
        <pc:spChg chg="mod">
          <ac:chgData name="Noah Bakr" userId="21715550-4140-4e9b-a7d0-75ea730aa825" providerId="ADAL" clId="{C8F27F38-7C30-9742-AABB-24B072F739BC}" dt="2024-06-22T12:14:33.905" v="2777"/>
          <ac:spMkLst>
            <pc:docMk/>
            <pc:sldMk cId="2856399309" sldId="290"/>
            <ac:spMk id="9" creationId="{7C776F9A-AB67-6B1E-ADF5-020C2D27C7F6}"/>
          </ac:spMkLst>
        </pc:spChg>
        <pc:spChg chg="mod">
          <ac:chgData name="Noah Bakr" userId="21715550-4140-4e9b-a7d0-75ea730aa825" providerId="ADAL" clId="{C8F27F38-7C30-9742-AABB-24B072F739BC}" dt="2024-06-22T12:17:08.288" v="2800" actId="1076"/>
          <ac:spMkLst>
            <pc:docMk/>
            <pc:sldMk cId="2856399309" sldId="290"/>
            <ac:spMk id="417" creationId="{00000000-0000-0000-0000-000000000000}"/>
          </ac:spMkLst>
        </pc:spChg>
        <pc:spChg chg="del mod">
          <ac:chgData name="Noah Bakr" userId="21715550-4140-4e9b-a7d0-75ea730aa825" providerId="ADAL" clId="{C8F27F38-7C30-9742-AABB-24B072F739BC}" dt="2024-06-22T12:12:41.144" v="2747" actId="478"/>
          <ac:spMkLst>
            <pc:docMk/>
            <pc:sldMk cId="2856399309" sldId="290"/>
            <ac:spMk id="418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3T01:06:04.133" v="2822" actId="403"/>
          <ac:spMkLst>
            <pc:docMk/>
            <pc:sldMk cId="2856399309" sldId="290"/>
            <ac:spMk id="419" creationId="{00000000-0000-0000-0000-000000000000}"/>
          </ac:spMkLst>
        </pc:spChg>
        <pc:grpChg chg="add mod">
          <ac:chgData name="Noah Bakr" userId="21715550-4140-4e9b-a7d0-75ea730aa825" providerId="ADAL" clId="{C8F27F38-7C30-9742-AABB-24B072F739BC}" dt="2024-06-22T12:17:04.057" v="2799" actId="1076"/>
          <ac:grpSpMkLst>
            <pc:docMk/>
            <pc:sldMk cId="2856399309" sldId="290"/>
            <ac:grpSpMk id="6" creationId="{F910C1F6-D243-7585-0191-30E2984654A3}"/>
          </ac:grpSpMkLst>
        </pc:grpChg>
      </pc:sldChg>
      <pc:sldChg chg="add del modNotesTx">
        <pc:chgData name="Noah Bakr" userId="21715550-4140-4e9b-a7d0-75ea730aa825" providerId="ADAL" clId="{C8F27F38-7C30-9742-AABB-24B072F739BC}" dt="2024-06-25T07:06:37.422" v="9519" actId="20577"/>
        <pc:sldMkLst>
          <pc:docMk/>
          <pc:sldMk cId="455148123" sldId="291"/>
        </pc:sldMkLst>
      </pc:sldChg>
      <pc:sldChg chg="new del">
        <pc:chgData name="Noah Bakr" userId="21715550-4140-4e9b-a7d0-75ea730aa825" providerId="ADAL" clId="{C8F27F38-7C30-9742-AABB-24B072F739BC}" dt="2024-06-22T12:17:44.696" v="2804" actId="680"/>
        <pc:sldMkLst>
          <pc:docMk/>
          <pc:sldMk cId="3116699198" sldId="291"/>
        </pc:sldMkLst>
      </pc:sldChg>
      <pc:sldChg chg="modTransition modNotesTx">
        <pc:chgData name="Noah Bakr" userId="21715550-4140-4e9b-a7d0-75ea730aa825" providerId="ADAL" clId="{C8F27F38-7C30-9742-AABB-24B072F739BC}" dt="2024-06-25T07:06:25.829" v="9505" actId="20577"/>
        <pc:sldMkLst>
          <pc:docMk/>
          <pc:sldMk cId="523960853" sldId="292"/>
        </pc:sldMkLst>
      </pc:sldChg>
      <pc:sldChg chg="modSp mod modNotesTx">
        <pc:chgData name="Noah Bakr" userId="21715550-4140-4e9b-a7d0-75ea730aa825" providerId="ADAL" clId="{C8F27F38-7C30-9742-AABB-24B072F739BC}" dt="2024-06-25T07:04:50.228" v="9428" actId="20577"/>
        <pc:sldMkLst>
          <pc:docMk/>
          <pc:sldMk cId="3068362689" sldId="293"/>
        </pc:sldMkLst>
        <pc:spChg chg="mod">
          <ac:chgData name="Noah Bakr" userId="21715550-4140-4e9b-a7d0-75ea730aa825" providerId="ADAL" clId="{C8F27F38-7C30-9742-AABB-24B072F739BC}" dt="2024-06-25T04:14:27.373" v="5861" actId="20577"/>
          <ac:spMkLst>
            <pc:docMk/>
            <pc:sldMk cId="3068362689" sldId="293"/>
            <ac:spMk id="835" creationId="{00000000-0000-0000-0000-000000000000}"/>
          </ac:spMkLst>
        </pc:spChg>
      </pc:sldChg>
      <pc:sldChg chg="modSp mod modTransition modNotesTx">
        <pc:chgData name="Noah Bakr" userId="21715550-4140-4e9b-a7d0-75ea730aa825" providerId="ADAL" clId="{C8F27F38-7C30-9742-AABB-24B072F739BC}" dt="2024-06-25T07:05:04.846" v="9442" actId="20577"/>
        <pc:sldMkLst>
          <pc:docMk/>
          <pc:sldMk cId="1676586848" sldId="294"/>
        </pc:sldMkLst>
        <pc:spChg chg="mod">
          <ac:chgData name="Noah Bakr" userId="21715550-4140-4e9b-a7d0-75ea730aa825" providerId="ADAL" clId="{C8F27F38-7C30-9742-AABB-24B072F739BC}" dt="2024-06-25T05:08:34.379" v="7824" actId="20577"/>
          <ac:spMkLst>
            <pc:docMk/>
            <pc:sldMk cId="1676586848" sldId="294"/>
            <ac:spMk id="835" creationId="{00000000-0000-0000-0000-000000000000}"/>
          </ac:spMkLst>
        </pc:spChg>
      </pc:sldChg>
      <pc:sldChg chg="modSp mod modNotesTx">
        <pc:chgData name="Noah Bakr" userId="21715550-4140-4e9b-a7d0-75ea730aa825" providerId="ADAL" clId="{C8F27F38-7C30-9742-AABB-24B072F739BC}" dt="2024-06-25T07:03:58.333" v="9401" actId="20577"/>
        <pc:sldMkLst>
          <pc:docMk/>
          <pc:sldMk cId="1321214580" sldId="295"/>
        </pc:sldMkLst>
        <pc:spChg chg="mod">
          <ac:chgData name="Noah Bakr" userId="21715550-4140-4e9b-a7d0-75ea730aa825" providerId="ADAL" clId="{C8F27F38-7C30-9742-AABB-24B072F739BC}" dt="2024-06-25T02:34:33.212" v="3294" actId="20577"/>
          <ac:spMkLst>
            <pc:docMk/>
            <pc:sldMk cId="1321214580" sldId="295"/>
            <ac:spMk id="835" creationId="{00000000-0000-0000-0000-000000000000}"/>
          </ac:spMkLst>
        </pc:spChg>
      </pc:sldChg>
      <pc:sldChg chg="modSp mod modTransition modNotesTx">
        <pc:chgData name="Noah Bakr" userId="21715550-4140-4e9b-a7d0-75ea730aa825" providerId="ADAL" clId="{C8F27F38-7C30-9742-AABB-24B072F739BC}" dt="2024-06-25T07:04:16.290" v="9409" actId="20577"/>
        <pc:sldMkLst>
          <pc:docMk/>
          <pc:sldMk cId="3062643527" sldId="296"/>
        </pc:sldMkLst>
        <pc:spChg chg="mod">
          <ac:chgData name="Noah Bakr" userId="21715550-4140-4e9b-a7d0-75ea730aa825" providerId="ADAL" clId="{C8F27F38-7C30-9742-AABB-24B072F739BC}" dt="2024-06-25T02:43:52.371" v="3405" actId="20577"/>
          <ac:spMkLst>
            <pc:docMk/>
            <pc:sldMk cId="3062643527" sldId="296"/>
            <ac:spMk id="835" creationId="{00000000-0000-0000-0000-000000000000}"/>
          </ac:spMkLst>
        </pc:spChg>
        <pc:picChg chg="mod">
          <ac:chgData name="Noah Bakr" userId="21715550-4140-4e9b-a7d0-75ea730aa825" providerId="ADAL" clId="{C8F27F38-7C30-9742-AABB-24B072F739BC}" dt="2024-06-25T03:57:33.967" v="5177" actId="1076"/>
          <ac:picMkLst>
            <pc:docMk/>
            <pc:sldMk cId="3062643527" sldId="296"/>
            <ac:picMk id="10" creationId="{F9CEC753-78C2-9D53-671D-B3F6A23039CC}"/>
          </ac:picMkLst>
        </pc:picChg>
      </pc:sldChg>
      <pc:sldChg chg="modSp mod modNotesTx">
        <pc:chgData name="Noah Bakr" userId="21715550-4140-4e9b-a7d0-75ea730aa825" providerId="ADAL" clId="{C8F27F38-7C30-9742-AABB-24B072F739BC}" dt="2024-06-25T08:02:23.059" v="10122" actId="20577"/>
        <pc:sldMkLst>
          <pc:docMk/>
          <pc:sldMk cId="2712812563" sldId="297"/>
        </pc:sldMkLst>
        <pc:spChg chg="mod">
          <ac:chgData name="Noah Bakr" userId="21715550-4140-4e9b-a7d0-75ea730aa825" providerId="ADAL" clId="{C8F27F38-7C30-9742-AABB-24B072F739BC}" dt="2024-06-25T06:39:43.580" v="9293" actId="33524"/>
          <ac:spMkLst>
            <pc:docMk/>
            <pc:sldMk cId="2712812563" sldId="297"/>
            <ac:spMk id="835" creationId="{00000000-0000-0000-0000-000000000000}"/>
          </ac:spMkLst>
        </pc:spChg>
      </pc:sldChg>
      <pc:sldChg chg="addSp delSp modSp mod ord modTransition modNotesTx">
        <pc:chgData name="Noah Bakr" userId="21715550-4140-4e9b-a7d0-75ea730aa825" providerId="ADAL" clId="{C8F27F38-7C30-9742-AABB-24B072F739BC}" dt="2024-06-25T22:17:41.161" v="10177"/>
        <pc:sldMkLst>
          <pc:docMk/>
          <pc:sldMk cId="3156448987" sldId="298"/>
        </pc:sldMkLst>
        <pc:spChg chg="add del mod">
          <ac:chgData name="Noah Bakr" userId="21715550-4140-4e9b-a7d0-75ea730aa825" providerId="ADAL" clId="{C8F27F38-7C30-9742-AABB-24B072F739BC}" dt="2024-06-25T22:17:40.478" v="10176" actId="478"/>
          <ac:spMkLst>
            <pc:docMk/>
            <pc:sldMk cId="3156448987" sldId="298"/>
            <ac:spMk id="4" creationId="{1CDB81A5-BDE6-7FC1-485B-31B0073B3E3A}"/>
          </ac:spMkLst>
        </pc:spChg>
        <pc:spChg chg="del">
          <ac:chgData name="Noah Bakr" userId="21715550-4140-4e9b-a7d0-75ea730aa825" providerId="ADAL" clId="{C8F27F38-7C30-9742-AABB-24B072F739BC}" dt="2024-06-25T22:17:38.024" v="10175" actId="478"/>
          <ac:spMkLst>
            <pc:docMk/>
            <pc:sldMk cId="3156448987" sldId="298"/>
            <ac:spMk id="5" creationId="{50AAD804-AF59-12F8-16C0-49179EFA28FB}"/>
          </ac:spMkLst>
        </pc:spChg>
        <pc:spChg chg="add mod">
          <ac:chgData name="Noah Bakr" userId="21715550-4140-4e9b-a7d0-75ea730aa825" providerId="ADAL" clId="{C8F27F38-7C30-9742-AABB-24B072F739BC}" dt="2024-06-25T22:17:41.161" v="10177"/>
          <ac:spMkLst>
            <pc:docMk/>
            <pc:sldMk cId="3156448987" sldId="298"/>
            <ac:spMk id="7" creationId="{2AFC27A9-A3A8-EA5C-3CC7-A4F62203D0B1}"/>
          </ac:spMkLst>
        </pc:spChg>
        <pc:spChg chg="mod">
          <ac:chgData name="Noah Bakr" userId="21715550-4140-4e9b-a7d0-75ea730aa825" providerId="ADAL" clId="{C8F27F38-7C30-9742-AABB-24B072F739BC}" dt="2024-06-25T07:43:37.272" v="9643"/>
          <ac:spMkLst>
            <pc:docMk/>
            <pc:sldMk cId="3156448987" sldId="298"/>
            <ac:spMk id="835" creationId="{00000000-0000-0000-0000-000000000000}"/>
          </ac:spMkLst>
        </pc:spChg>
        <pc:picChg chg="mod">
          <ac:chgData name="Noah Bakr" userId="21715550-4140-4e9b-a7d0-75ea730aa825" providerId="ADAL" clId="{C8F27F38-7C30-9742-AABB-24B072F739BC}" dt="2024-06-25T07:55:56.838" v="9817" actId="167"/>
          <ac:picMkLst>
            <pc:docMk/>
            <pc:sldMk cId="3156448987" sldId="298"/>
            <ac:picMk id="10" creationId="{F9CEC753-78C2-9D53-671D-B3F6A23039CC}"/>
          </ac:picMkLst>
        </pc:picChg>
      </pc:sldChg>
      <pc:sldChg chg="modSp mod modNotesTx">
        <pc:chgData name="Noah Bakr" userId="21715550-4140-4e9b-a7d0-75ea730aa825" providerId="ADAL" clId="{C8F27F38-7C30-9742-AABB-24B072F739BC}" dt="2024-06-25T07:05:38.644" v="9463" actId="20577"/>
        <pc:sldMkLst>
          <pc:docMk/>
          <pc:sldMk cId="3097654737" sldId="299"/>
        </pc:sldMkLst>
        <pc:spChg chg="mod">
          <ac:chgData name="Noah Bakr" userId="21715550-4140-4e9b-a7d0-75ea730aa825" providerId="ADAL" clId="{C8F27F38-7C30-9742-AABB-24B072F739BC}" dt="2024-06-25T02:46:24.266" v="3422" actId="1076"/>
          <ac:spMkLst>
            <pc:docMk/>
            <pc:sldMk cId="3097654737" sldId="299"/>
            <ac:spMk id="834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5T05:39:33.586" v="8279" actId="20577"/>
          <ac:spMkLst>
            <pc:docMk/>
            <pc:sldMk cId="3097654737" sldId="299"/>
            <ac:spMk id="835" creationId="{00000000-0000-0000-0000-000000000000}"/>
          </ac:spMkLst>
        </pc:spChg>
        <pc:picChg chg="mod">
          <ac:chgData name="Noah Bakr" userId="21715550-4140-4e9b-a7d0-75ea730aa825" providerId="ADAL" clId="{C8F27F38-7C30-9742-AABB-24B072F739BC}" dt="2024-06-25T02:47:26.801" v="3471" actId="1076"/>
          <ac:picMkLst>
            <pc:docMk/>
            <pc:sldMk cId="3097654737" sldId="299"/>
            <ac:picMk id="10" creationId="{F9CEC753-78C2-9D53-671D-B3F6A23039CC}"/>
          </ac:picMkLst>
        </pc:picChg>
      </pc:sldChg>
      <pc:sldChg chg="modSp mod modTransition modNotesTx">
        <pc:chgData name="Noah Bakr" userId="21715550-4140-4e9b-a7d0-75ea730aa825" providerId="ADAL" clId="{C8F27F38-7C30-9742-AABB-24B072F739BC}" dt="2024-06-25T07:05:58.287" v="9475" actId="20577"/>
        <pc:sldMkLst>
          <pc:docMk/>
          <pc:sldMk cId="2051180513" sldId="300"/>
        </pc:sldMkLst>
        <pc:spChg chg="mod">
          <ac:chgData name="Noah Bakr" userId="21715550-4140-4e9b-a7d0-75ea730aa825" providerId="ADAL" clId="{C8F27F38-7C30-9742-AABB-24B072F739BC}" dt="2024-06-25T05:51:11.476" v="8840" actId="20577"/>
          <ac:spMkLst>
            <pc:docMk/>
            <pc:sldMk cId="2051180513" sldId="300"/>
            <ac:spMk id="835" creationId="{00000000-0000-0000-0000-000000000000}"/>
          </ac:spMkLst>
        </pc:spChg>
      </pc:sldChg>
      <pc:sldChg chg="modSp mod modNotesTx">
        <pc:chgData name="Noah Bakr" userId="21715550-4140-4e9b-a7d0-75ea730aa825" providerId="ADAL" clId="{C8F27F38-7C30-9742-AABB-24B072F739BC}" dt="2024-06-25T07:06:05.281" v="9483" actId="20577"/>
        <pc:sldMkLst>
          <pc:docMk/>
          <pc:sldMk cId="2383098575" sldId="301"/>
        </pc:sldMkLst>
        <pc:spChg chg="mod">
          <ac:chgData name="Noah Bakr" userId="21715550-4140-4e9b-a7d0-75ea730aa825" providerId="ADAL" clId="{C8F27F38-7C30-9742-AABB-24B072F739BC}" dt="2024-06-25T06:13:55.710" v="9070" actId="20577"/>
          <ac:spMkLst>
            <pc:docMk/>
            <pc:sldMk cId="2383098575" sldId="301"/>
            <ac:spMk id="835" creationId="{00000000-0000-0000-0000-000000000000}"/>
          </ac:spMkLst>
        </pc:spChg>
        <pc:picChg chg="mod">
          <ac:chgData name="Noah Bakr" userId="21715550-4140-4e9b-a7d0-75ea730aa825" providerId="ADAL" clId="{C8F27F38-7C30-9742-AABB-24B072F739BC}" dt="2024-06-25T06:59:50.324" v="9302" actId="14826"/>
          <ac:picMkLst>
            <pc:docMk/>
            <pc:sldMk cId="2383098575" sldId="301"/>
            <ac:picMk id="6" creationId="{59540714-9EA7-DB0A-1913-F81A1288BBD8}"/>
          </ac:picMkLst>
        </pc:picChg>
      </pc:sldChg>
      <pc:sldChg chg="addSp delSp modSp mod modTransition modNotesTx">
        <pc:chgData name="Noah Bakr" userId="21715550-4140-4e9b-a7d0-75ea730aa825" providerId="ADAL" clId="{C8F27F38-7C30-9742-AABB-24B072F739BC}" dt="2024-06-25T07:06:12.595" v="9490" actId="20577"/>
        <pc:sldMkLst>
          <pc:docMk/>
          <pc:sldMk cId="3599563282" sldId="302"/>
        </pc:sldMkLst>
        <pc:spChg chg="add del">
          <ac:chgData name="Noah Bakr" userId="21715550-4140-4e9b-a7d0-75ea730aa825" providerId="ADAL" clId="{C8F27F38-7C30-9742-AABB-24B072F739BC}" dt="2024-06-25T06:18:55.954" v="9177" actId="22"/>
          <ac:spMkLst>
            <pc:docMk/>
            <pc:sldMk cId="3599563282" sldId="302"/>
            <ac:spMk id="4" creationId="{32CAB960-7ADF-4910-B4E5-D27CB3768050}"/>
          </ac:spMkLst>
        </pc:spChg>
        <pc:spChg chg="mod">
          <ac:chgData name="Noah Bakr" userId="21715550-4140-4e9b-a7d0-75ea730aa825" providerId="ADAL" clId="{C8F27F38-7C30-9742-AABB-24B072F739BC}" dt="2024-06-25T06:14:32.628" v="9072"/>
          <ac:spMkLst>
            <pc:docMk/>
            <pc:sldMk cId="3599563282" sldId="302"/>
            <ac:spMk id="835" creationId="{00000000-0000-0000-0000-000000000000}"/>
          </ac:spMkLst>
        </pc:spChg>
        <pc:picChg chg="mod">
          <ac:chgData name="Noah Bakr" userId="21715550-4140-4e9b-a7d0-75ea730aa825" providerId="ADAL" clId="{C8F27F38-7C30-9742-AABB-24B072F739BC}" dt="2024-06-25T07:00:01.865" v="9303" actId="14826"/>
          <ac:picMkLst>
            <pc:docMk/>
            <pc:sldMk cId="3599563282" sldId="302"/>
            <ac:picMk id="6" creationId="{59540714-9EA7-DB0A-1913-F81A1288BBD8}"/>
          </ac:picMkLst>
        </pc:picChg>
      </pc:sldChg>
      <pc:sldChg chg="addSp modSp add mod">
        <pc:chgData name="Noah Bakr" userId="21715550-4140-4e9b-a7d0-75ea730aa825" providerId="ADAL" clId="{C8F27F38-7C30-9742-AABB-24B072F739BC}" dt="2024-06-24T07:22:51.903" v="3155" actId="962"/>
        <pc:sldMkLst>
          <pc:docMk/>
          <pc:sldMk cId="547491793" sldId="303"/>
        </pc:sldMkLst>
        <pc:picChg chg="add mod">
          <ac:chgData name="Noah Bakr" userId="21715550-4140-4e9b-a7d0-75ea730aa825" providerId="ADAL" clId="{C8F27F38-7C30-9742-AABB-24B072F739BC}" dt="2024-06-24T07:22:51.903" v="3155" actId="962"/>
          <ac:picMkLst>
            <pc:docMk/>
            <pc:sldMk cId="547491793" sldId="303"/>
            <ac:picMk id="10" creationId="{4C4343BB-FAEA-0DBD-4C2F-56D742F6BADD}"/>
          </ac:picMkLst>
        </pc:picChg>
      </pc:sldChg>
      <pc:sldChg chg="modSp mod modTransition modNotesTx">
        <pc:chgData name="Noah Bakr" userId="21715550-4140-4e9b-a7d0-75ea730aa825" providerId="ADAL" clId="{C8F27F38-7C30-9742-AABB-24B072F739BC}" dt="2024-06-25T22:19:36.231" v="10198" actId="20577"/>
        <pc:sldMkLst>
          <pc:docMk/>
          <pc:sldMk cId="2051491154" sldId="304"/>
        </pc:sldMkLst>
        <pc:spChg chg="mod">
          <ac:chgData name="Noah Bakr" userId="21715550-4140-4e9b-a7d0-75ea730aa825" providerId="ADAL" clId="{C8F27F38-7C30-9742-AABB-24B072F739BC}" dt="2024-06-25T02:57:04.275" v="3708" actId="14100"/>
          <ac:spMkLst>
            <pc:docMk/>
            <pc:sldMk cId="2051491154" sldId="304"/>
            <ac:spMk id="2" creationId="{9C7CC252-74A4-D2B4-F5D5-2B1E07F0BA71}"/>
          </ac:spMkLst>
        </pc:spChg>
        <pc:spChg chg="mod">
          <ac:chgData name="Noah Bakr" userId="21715550-4140-4e9b-a7d0-75ea730aa825" providerId="ADAL" clId="{C8F27F38-7C30-9742-AABB-24B072F739BC}" dt="2024-06-25T22:19:36.231" v="10198" actId="20577"/>
          <ac:spMkLst>
            <pc:docMk/>
            <pc:sldMk cId="2051491154" sldId="304"/>
            <ac:spMk id="513" creationId="{00000000-0000-0000-0000-000000000000}"/>
          </ac:spMkLst>
        </pc:spChg>
      </pc:sldChg>
      <pc:sldChg chg="addSp modSp mod modNotesTx">
        <pc:chgData name="Noah Bakr" userId="21715550-4140-4e9b-a7d0-75ea730aa825" providerId="ADAL" clId="{C8F27F38-7C30-9742-AABB-24B072F739BC}" dt="2024-06-25T07:04:59.081" v="9436" actId="20577"/>
        <pc:sldMkLst>
          <pc:docMk/>
          <pc:sldMk cId="2114627164" sldId="305"/>
        </pc:sldMkLst>
        <pc:picChg chg="add mod">
          <ac:chgData name="Noah Bakr" userId="21715550-4140-4e9b-a7d0-75ea730aa825" providerId="ADAL" clId="{C8F27F38-7C30-9742-AABB-24B072F739BC}" dt="2024-06-25T05:04:33.004" v="7464"/>
          <ac:picMkLst>
            <pc:docMk/>
            <pc:sldMk cId="2114627164" sldId="305"/>
            <ac:picMk id="2" creationId="{5AADBB66-272A-C905-0F1F-DADFC145A510}"/>
          </ac:picMkLst>
        </pc:picChg>
        <pc:picChg chg="mod modCrop">
          <ac:chgData name="Noah Bakr" userId="21715550-4140-4e9b-a7d0-75ea730aa825" providerId="ADAL" clId="{C8F27F38-7C30-9742-AABB-24B072F739BC}" dt="2024-06-25T05:04:03.228" v="7461" actId="732"/>
          <ac:picMkLst>
            <pc:docMk/>
            <pc:sldMk cId="2114627164" sldId="305"/>
            <ac:picMk id="6" creationId="{59540714-9EA7-DB0A-1913-F81A1288BBD8}"/>
          </ac:picMkLst>
        </pc:picChg>
        <pc:picChg chg="mod">
          <ac:chgData name="Noah Bakr" userId="21715550-4140-4e9b-a7d0-75ea730aa825" providerId="ADAL" clId="{C8F27F38-7C30-9742-AABB-24B072F739BC}" dt="2024-06-25T05:04:14.604" v="7463" actId="1076"/>
          <ac:picMkLst>
            <pc:docMk/>
            <pc:sldMk cId="2114627164" sldId="305"/>
            <ac:picMk id="14" creationId="{F527F4FC-FDA6-796E-F01B-C740BFD5A4EC}"/>
          </ac:picMkLst>
        </pc:picChg>
      </pc:sldChg>
      <pc:sldChg chg="modSp mod modTransition modNotesTx">
        <pc:chgData name="Noah Bakr" userId="21715550-4140-4e9b-a7d0-75ea730aa825" providerId="ADAL" clId="{C8F27F38-7C30-9742-AABB-24B072F739BC}" dt="2024-06-25T07:07:19.404" v="9544" actId="20577"/>
        <pc:sldMkLst>
          <pc:docMk/>
          <pc:sldMk cId="2074095139" sldId="306"/>
        </pc:sldMkLst>
        <pc:spChg chg="mod">
          <ac:chgData name="Noah Bakr" userId="21715550-4140-4e9b-a7d0-75ea730aa825" providerId="ADAL" clId="{C8F27F38-7C30-9742-AABB-24B072F739BC}" dt="2024-06-25T04:20:49.798" v="6491" actId="14100"/>
          <ac:spMkLst>
            <pc:docMk/>
            <pc:sldMk cId="2074095139" sldId="306"/>
            <ac:spMk id="512" creationId="{00000000-0000-0000-0000-000000000000}"/>
          </ac:spMkLst>
        </pc:spChg>
        <pc:spChg chg="mod">
          <ac:chgData name="Noah Bakr" userId="21715550-4140-4e9b-a7d0-75ea730aa825" providerId="ADAL" clId="{C8F27F38-7C30-9742-AABB-24B072F739BC}" dt="2024-06-25T04:20:41.014" v="6490" actId="14100"/>
          <ac:spMkLst>
            <pc:docMk/>
            <pc:sldMk cId="2074095139" sldId="306"/>
            <ac:spMk id="513" creationId="{00000000-0000-0000-0000-000000000000}"/>
          </ac:spMkLst>
        </pc:spChg>
        <pc:grpChg chg="mod">
          <ac:chgData name="Noah Bakr" userId="21715550-4140-4e9b-a7d0-75ea730aa825" providerId="ADAL" clId="{C8F27F38-7C30-9742-AABB-24B072F739BC}" dt="2024-06-25T04:20:57.796" v="6492" actId="1076"/>
          <ac:grpSpMkLst>
            <pc:docMk/>
            <pc:sldMk cId="2074095139" sldId="306"/>
            <ac:grpSpMk id="520" creationId="{00000000-0000-0000-0000-000000000000}"/>
          </ac:grpSpMkLst>
        </pc:grpChg>
      </pc:sldChg>
      <pc:sldChg chg="addSp delSp modSp mod modNotesTx">
        <pc:chgData name="Noah Bakr" userId="21715550-4140-4e9b-a7d0-75ea730aa825" providerId="ADAL" clId="{C8F27F38-7C30-9742-AABB-24B072F739BC}" dt="2024-06-25T07:07:28.604" v="9550" actId="20577"/>
        <pc:sldMkLst>
          <pc:docMk/>
          <pc:sldMk cId="4270521377" sldId="307"/>
        </pc:sldMkLst>
        <pc:spChg chg="add del mod">
          <ac:chgData name="Noah Bakr" userId="21715550-4140-4e9b-a7d0-75ea730aa825" providerId="ADAL" clId="{C8F27F38-7C30-9742-AABB-24B072F739BC}" dt="2024-06-25T04:21:11.975" v="6498" actId="478"/>
          <ac:spMkLst>
            <pc:docMk/>
            <pc:sldMk cId="4270521377" sldId="307"/>
            <ac:spMk id="14" creationId="{DAE375D2-B79F-34F0-7F29-593FDEABE813}"/>
          </ac:spMkLst>
        </pc:spChg>
        <pc:spChg chg="add mod">
          <ac:chgData name="Noah Bakr" userId="21715550-4140-4e9b-a7d0-75ea730aa825" providerId="ADAL" clId="{C8F27F38-7C30-9742-AABB-24B072F739BC}" dt="2024-06-25T04:21:15.298" v="6501"/>
          <ac:spMkLst>
            <pc:docMk/>
            <pc:sldMk cId="4270521377" sldId="307"/>
            <ac:spMk id="21" creationId="{97E00591-0373-728E-527C-46BD0A971161}"/>
          </ac:spMkLst>
        </pc:spChg>
        <pc:spChg chg="add mod">
          <ac:chgData name="Noah Bakr" userId="21715550-4140-4e9b-a7d0-75ea730aa825" providerId="ADAL" clId="{C8F27F38-7C30-9742-AABB-24B072F739BC}" dt="2024-06-25T04:21:15.298" v="6501"/>
          <ac:spMkLst>
            <pc:docMk/>
            <pc:sldMk cId="4270521377" sldId="307"/>
            <ac:spMk id="22" creationId="{052D6609-6816-EB0B-7F9B-9B9379E7EC39}"/>
          </ac:spMkLst>
        </pc:spChg>
        <pc:spChg chg="mod">
          <ac:chgData name="Noah Bakr" userId="21715550-4140-4e9b-a7d0-75ea730aa825" providerId="ADAL" clId="{C8F27F38-7C30-9742-AABB-24B072F739BC}" dt="2024-06-25T04:21:15.298" v="6501"/>
          <ac:spMkLst>
            <pc:docMk/>
            <pc:sldMk cId="4270521377" sldId="307"/>
            <ac:spMk id="24" creationId="{68AD7E91-48FC-DC9B-2105-7FEF934DBC1D}"/>
          </ac:spMkLst>
        </pc:spChg>
        <pc:spChg chg="mod">
          <ac:chgData name="Noah Bakr" userId="21715550-4140-4e9b-a7d0-75ea730aa825" providerId="ADAL" clId="{C8F27F38-7C30-9742-AABB-24B072F739BC}" dt="2024-06-25T04:21:15.298" v="6501"/>
          <ac:spMkLst>
            <pc:docMk/>
            <pc:sldMk cId="4270521377" sldId="307"/>
            <ac:spMk id="25" creationId="{8F4085F9-4D4F-051C-0789-3DF0668DBE05}"/>
          </ac:spMkLst>
        </pc:spChg>
        <pc:spChg chg="mod">
          <ac:chgData name="Noah Bakr" userId="21715550-4140-4e9b-a7d0-75ea730aa825" providerId="ADAL" clId="{C8F27F38-7C30-9742-AABB-24B072F739BC}" dt="2024-06-25T04:21:15.298" v="6501"/>
          <ac:spMkLst>
            <pc:docMk/>
            <pc:sldMk cId="4270521377" sldId="307"/>
            <ac:spMk id="26" creationId="{B9A95F8E-590C-F869-B165-5F4DF83BE569}"/>
          </ac:spMkLst>
        </pc:spChg>
        <pc:spChg chg="del">
          <ac:chgData name="Noah Bakr" userId="21715550-4140-4e9b-a7d0-75ea730aa825" providerId="ADAL" clId="{C8F27F38-7C30-9742-AABB-24B072F739BC}" dt="2024-06-25T04:21:12.892" v="6499" actId="478"/>
          <ac:spMkLst>
            <pc:docMk/>
            <pc:sldMk cId="4270521377" sldId="307"/>
            <ac:spMk id="512" creationId="{00000000-0000-0000-0000-000000000000}"/>
          </ac:spMkLst>
        </pc:spChg>
        <pc:spChg chg="del mod">
          <ac:chgData name="Noah Bakr" userId="21715550-4140-4e9b-a7d0-75ea730aa825" providerId="ADAL" clId="{C8F27F38-7C30-9742-AABB-24B072F739BC}" dt="2024-06-25T04:21:09.408" v="6497" actId="478"/>
          <ac:spMkLst>
            <pc:docMk/>
            <pc:sldMk cId="4270521377" sldId="307"/>
            <ac:spMk id="513" creationId="{00000000-0000-0000-0000-000000000000}"/>
          </ac:spMkLst>
        </pc:spChg>
        <pc:grpChg chg="add mod">
          <ac:chgData name="Noah Bakr" userId="21715550-4140-4e9b-a7d0-75ea730aa825" providerId="ADAL" clId="{C8F27F38-7C30-9742-AABB-24B072F739BC}" dt="2024-06-25T04:21:15.298" v="6501"/>
          <ac:grpSpMkLst>
            <pc:docMk/>
            <pc:sldMk cId="4270521377" sldId="307"/>
            <ac:grpSpMk id="23" creationId="{9C58D8BD-D1C6-D2ED-BAF4-BA932DB6ABB9}"/>
          </ac:grpSpMkLst>
        </pc:grpChg>
        <pc:grpChg chg="del">
          <ac:chgData name="Noah Bakr" userId="21715550-4140-4e9b-a7d0-75ea730aa825" providerId="ADAL" clId="{C8F27F38-7C30-9742-AABB-24B072F739BC}" dt="2024-06-25T04:21:14.765" v="6500" actId="478"/>
          <ac:grpSpMkLst>
            <pc:docMk/>
            <pc:sldMk cId="4270521377" sldId="307"/>
            <ac:grpSpMk id="520" creationId="{00000000-0000-0000-0000-000000000000}"/>
          </ac:grpSpMkLst>
        </pc:grpChg>
      </pc:sldChg>
      <pc:sldChg chg="modNotesTx">
        <pc:chgData name="Noah Bakr" userId="21715550-4140-4e9b-a7d0-75ea730aa825" providerId="ADAL" clId="{C8F27F38-7C30-9742-AABB-24B072F739BC}" dt="2024-06-25T07:07:35.162" v="9556" actId="20577"/>
        <pc:sldMkLst>
          <pc:docMk/>
          <pc:sldMk cId="269370588" sldId="308"/>
        </pc:sldMkLst>
      </pc:sldChg>
      <pc:sldChg chg="modNotesTx">
        <pc:chgData name="Noah Bakr" userId="21715550-4140-4e9b-a7d0-75ea730aa825" providerId="ADAL" clId="{C8F27F38-7C30-9742-AABB-24B072F739BC}" dt="2024-06-25T07:07:41.034" v="9561" actId="20577"/>
        <pc:sldMkLst>
          <pc:docMk/>
          <pc:sldMk cId="3341199798" sldId="309"/>
        </pc:sldMkLst>
      </pc:sldChg>
      <pc:sldChg chg="addSp delSp modSp add mod ord modTransition modNotesTx">
        <pc:chgData name="Noah Bakr" userId="21715550-4140-4e9b-a7d0-75ea730aa825" providerId="ADAL" clId="{C8F27F38-7C30-9742-AABB-24B072F739BC}" dt="2024-06-25T07:05:45.715" v="9469" actId="20577"/>
        <pc:sldMkLst>
          <pc:docMk/>
          <pc:sldMk cId="1127704174" sldId="310"/>
        </pc:sldMkLst>
        <pc:spChg chg="add mod">
          <ac:chgData name="Noah Bakr" userId="21715550-4140-4e9b-a7d0-75ea730aa825" providerId="ADAL" clId="{C8F27F38-7C30-9742-AABB-24B072F739BC}" dt="2024-06-25T02:54:56.995" v="3707" actId="1076"/>
          <ac:spMkLst>
            <pc:docMk/>
            <pc:sldMk cId="1127704174" sldId="310"/>
            <ac:spMk id="4" creationId="{55608044-5EE6-94CA-69AB-FF3B1B70D2BE}"/>
          </ac:spMkLst>
        </pc:spChg>
        <pc:spChg chg="mod">
          <ac:chgData name="Noah Bakr" userId="21715550-4140-4e9b-a7d0-75ea730aa825" providerId="ADAL" clId="{C8F27F38-7C30-9742-AABB-24B072F739BC}" dt="2024-06-25T02:47:10.627" v="3469" actId="20577"/>
          <ac:spMkLst>
            <pc:docMk/>
            <pc:sldMk cId="1127704174" sldId="310"/>
            <ac:spMk id="834" creationId="{00000000-0000-0000-0000-000000000000}"/>
          </ac:spMkLst>
        </pc:spChg>
        <pc:picChg chg="add mod modCrop">
          <ac:chgData name="Noah Bakr" userId="21715550-4140-4e9b-a7d0-75ea730aa825" providerId="ADAL" clId="{C8F27F38-7C30-9742-AABB-24B072F739BC}" dt="2024-06-25T02:48:42.172" v="3558" actId="167"/>
          <ac:picMkLst>
            <pc:docMk/>
            <pc:sldMk cId="1127704174" sldId="310"/>
            <ac:picMk id="2" creationId="{757ABF54-6B06-B1AE-D719-6451FC04C8A2}"/>
          </ac:picMkLst>
        </pc:picChg>
        <pc:picChg chg="del">
          <ac:chgData name="Noah Bakr" userId="21715550-4140-4e9b-a7d0-75ea730aa825" providerId="ADAL" clId="{C8F27F38-7C30-9742-AABB-24B072F739BC}" dt="2024-06-25T02:48:51.705" v="3559" actId="478"/>
          <ac:picMkLst>
            <pc:docMk/>
            <pc:sldMk cId="1127704174" sldId="310"/>
            <ac:picMk id="3" creationId="{1FF7165A-6DAF-2BCE-08A5-DF2F6F7E695B}"/>
          </ac:picMkLst>
        </pc:picChg>
        <pc:picChg chg="del">
          <ac:chgData name="Noah Bakr" userId="21715550-4140-4e9b-a7d0-75ea730aa825" providerId="ADAL" clId="{C8F27F38-7C30-9742-AABB-24B072F739BC}" dt="2024-06-25T02:47:36.684" v="3472" actId="478"/>
          <ac:picMkLst>
            <pc:docMk/>
            <pc:sldMk cId="1127704174" sldId="310"/>
            <ac:picMk id="6" creationId="{59540714-9EA7-DB0A-1913-F81A1288BBD8}"/>
          </ac:picMkLst>
        </pc:picChg>
      </pc:sldChg>
      <pc:sldChg chg="addSp delSp modSp add mod ord modTransition modNotesTx">
        <pc:chgData name="Noah Bakr" userId="21715550-4140-4e9b-a7d0-75ea730aa825" providerId="ADAL" clId="{C8F27F38-7C30-9742-AABB-24B072F739BC}" dt="2024-06-25T07:03:27.585" v="9367" actId="20577"/>
        <pc:sldMkLst>
          <pc:docMk/>
          <pc:sldMk cId="3208273994" sldId="311"/>
        </pc:sldMkLst>
        <pc:spChg chg="mod">
          <ac:chgData name="Noah Bakr" userId="21715550-4140-4e9b-a7d0-75ea730aa825" providerId="ADAL" clId="{C8F27F38-7C30-9742-AABB-24B072F739BC}" dt="2024-06-25T02:58:37.495" v="3808" actId="20577"/>
          <ac:spMkLst>
            <pc:docMk/>
            <pc:sldMk cId="3208273994" sldId="311"/>
            <ac:spMk id="4" creationId="{55608044-5EE6-94CA-69AB-FF3B1B70D2BE}"/>
          </ac:spMkLst>
        </pc:spChg>
        <pc:spChg chg="mod">
          <ac:chgData name="Noah Bakr" userId="21715550-4140-4e9b-a7d0-75ea730aa825" providerId="ADAL" clId="{C8F27F38-7C30-9742-AABB-24B072F739BC}" dt="2024-06-25T02:58:01.542" v="3740" actId="20577"/>
          <ac:spMkLst>
            <pc:docMk/>
            <pc:sldMk cId="3208273994" sldId="311"/>
            <ac:spMk id="834" creationId="{00000000-0000-0000-0000-000000000000}"/>
          </ac:spMkLst>
        </pc:spChg>
        <pc:picChg chg="del">
          <ac:chgData name="Noah Bakr" userId="21715550-4140-4e9b-a7d0-75ea730aa825" providerId="ADAL" clId="{C8F27F38-7C30-9742-AABB-24B072F739BC}" dt="2024-06-25T02:59:53.796" v="3811" actId="478"/>
          <ac:picMkLst>
            <pc:docMk/>
            <pc:sldMk cId="3208273994" sldId="311"/>
            <ac:picMk id="2" creationId="{757ABF54-6B06-B1AE-D719-6451FC04C8A2}"/>
          </ac:picMkLst>
        </pc:picChg>
        <pc:picChg chg="add mod modCrop">
          <ac:chgData name="Noah Bakr" userId="21715550-4140-4e9b-a7d0-75ea730aa825" providerId="ADAL" clId="{C8F27F38-7C30-9742-AABB-24B072F739BC}" dt="2024-06-25T03:00:15.135" v="3818" actId="732"/>
          <ac:picMkLst>
            <pc:docMk/>
            <pc:sldMk cId="3208273994" sldId="311"/>
            <ac:picMk id="3" creationId="{952E55CA-512C-A4F1-4A8F-A624F266F513}"/>
          </ac:picMkLst>
        </pc:picChg>
        <pc:picChg chg="add mod">
          <ac:chgData name="Noah Bakr" userId="21715550-4140-4e9b-a7d0-75ea730aa825" providerId="ADAL" clId="{C8F27F38-7C30-9742-AABB-24B072F739BC}" dt="2024-06-25T03:01:17.129" v="3820"/>
          <ac:picMkLst>
            <pc:docMk/>
            <pc:sldMk cId="3208273994" sldId="311"/>
            <ac:picMk id="5" creationId="{C626FD37-4C5D-9C28-9B61-23FCB12D4626}"/>
          </ac:picMkLst>
        </pc:picChg>
        <pc:picChg chg="add del mod">
          <ac:chgData name="Noah Bakr" userId="21715550-4140-4e9b-a7d0-75ea730aa825" providerId="ADAL" clId="{C8F27F38-7C30-9742-AABB-24B072F739BC}" dt="2024-06-25T03:01:30.163" v="3822" actId="478"/>
          <ac:picMkLst>
            <pc:docMk/>
            <pc:sldMk cId="3208273994" sldId="311"/>
            <ac:picMk id="6" creationId="{84F9F48A-5CED-96D7-1699-3DFD305DB271}"/>
          </ac:picMkLst>
        </pc:picChg>
        <pc:picChg chg="add mod">
          <ac:chgData name="Noah Bakr" userId="21715550-4140-4e9b-a7d0-75ea730aa825" providerId="ADAL" clId="{C8F27F38-7C30-9742-AABB-24B072F739BC}" dt="2024-06-25T03:01:44.569" v="3826" actId="171"/>
          <ac:picMkLst>
            <pc:docMk/>
            <pc:sldMk cId="3208273994" sldId="311"/>
            <ac:picMk id="7" creationId="{E01AD217-1969-913C-F77F-F2DC63414D40}"/>
          </ac:picMkLst>
        </pc:picChg>
        <pc:picChg chg="mod">
          <ac:chgData name="Noah Bakr" userId="21715550-4140-4e9b-a7d0-75ea730aa825" providerId="ADAL" clId="{C8F27F38-7C30-9742-AABB-24B072F739BC}" dt="2024-06-25T03:02:37.812" v="3831"/>
          <ac:picMkLst>
            <pc:docMk/>
            <pc:sldMk cId="3208273994" sldId="311"/>
            <ac:picMk id="10" creationId="{F9CEC753-78C2-9D53-671D-B3F6A23039CC}"/>
          </ac:picMkLst>
        </pc:picChg>
      </pc:sldChg>
      <pc:sldChg chg="modSp add mod ord modNotesTx">
        <pc:chgData name="Noah Bakr" userId="21715550-4140-4e9b-a7d0-75ea730aa825" providerId="ADAL" clId="{C8F27F38-7C30-9742-AABB-24B072F739BC}" dt="2024-06-25T07:03:14.937" v="9355" actId="20577"/>
        <pc:sldMkLst>
          <pc:docMk/>
          <pc:sldMk cId="3042235063" sldId="312"/>
        </pc:sldMkLst>
        <pc:spChg chg="mod">
          <ac:chgData name="Noah Bakr" userId="21715550-4140-4e9b-a7d0-75ea730aa825" providerId="ADAL" clId="{C8F27F38-7C30-9742-AABB-24B072F739BC}" dt="2024-06-25T03:17:56.893" v="4049" actId="20577"/>
          <ac:spMkLst>
            <pc:docMk/>
            <pc:sldMk cId="3042235063" sldId="312"/>
            <ac:spMk id="451" creationId="{00000000-0000-0000-0000-000000000000}"/>
          </ac:spMkLst>
        </pc:spChg>
      </pc:sldChg>
      <pc:sldChg chg="addSp delSp modSp add mod ord modTransition modNotesTx">
        <pc:chgData name="Noah Bakr" userId="21715550-4140-4e9b-a7d0-75ea730aa825" providerId="ADAL" clId="{C8F27F38-7C30-9742-AABB-24B072F739BC}" dt="2024-06-25T07:03:42.442" v="9379" actId="20577"/>
        <pc:sldMkLst>
          <pc:docMk/>
          <pc:sldMk cId="2125811083" sldId="313"/>
        </pc:sldMkLst>
        <pc:spChg chg="mod">
          <ac:chgData name="Noah Bakr" userId="21715550-4140-4e9b-a7d0-75ea730aa825" providerId="ADAL" clId="{C8F27F38-7C30-9742-AABB-24B072F739BC}" dt="2024-06-25T03:25:27.190" v="4623" actId="166"/>
          <ac:spMkLst>
            <pc:docMk/>
            <pc:sldMk cId="2125811083" sldId="313"/>
            <ac:spMk id="4" creationId="{55608044-5EE6-94CA-69AB-FF3B1B70D2BE}"/>
          </ac:spMkLst>
        </pc:spChg>
        <pc:spChg chg="mod">
          <ac:chgData name="Noah Bakr" userId="21715550-4140-4e9b-a7d0-75ea730aa825" providerId="ADAL" clId="{C8F27F38-7C30-9742-AABB-24B072F739BC}" dt="2024-06-25T03:24:15.848" v="4525" actId="20577"/>
          <ac:spMkLst>
            <pc:docMk/>
            <pc:sldMk cId="2125811083" sldId="313"/>
            <ac:spMk id="834" creationId="{00000000-0000-0000-0000-000000000000}"/>
          </ac:spMkLst>
        </pc:spChg>
        <pc:picChg chg="add mod modCrop">
          <ac:chgData name="Noah Bakr" userId="21715550-4140-4e9b-a7d0-75ea730aa825" providerId="ADAL" clId="{C8F27F38-7C30-9742-AABB-24B072F739BC}" dt="2024-06-25T03:28:31.950" v="4681" actId="732"/>
          <ac:picMkLst>
            <pc:docMk/>
            <pc:sldMk cId="2125811083" sldId="313"/>
            <ac:picMk id="2" creationId="{F84CF3DC-F15B-E89A-CCEA-E5A9C1AD5770}"/>
          </ac:picMkLst>
        </pc:picChg>
        <pc:picChg chg="del">
          <ac:chgData name="Noah Bakr" userId="21715550-4140-4e9b-a7d0-75ea730aa825" providerId="ADAL" clId="{C8F27F38-7C30-9742-AABB-24B072F739BC}" dt="2024-06-25T03:27:42.179" v="4628" actId="478"/>
          <ac:picMkLst>
            <pc:docMk/>
            <pc:sldMk cId="2125811083" sldId="313"/>
            <ac:picMk id="3" creationId="{952E55CA-512C-A4F1-4A8F-A624F266F513}"/>
          </ac:picMkLst>
        </pc:picChg>
        <pc:picChg chg="mod">
          <ac:chgData name="Noah Bakr" userId="21715550-4140-4e9b-a7d0-75ea730aa825" providerId="ADAL" clId="{C8F27F38-7C30-9742-AABB-24B072F739BC}" dt="2024-06-25T03:23:44.220" v="4514" actId="1076"/>
          <ac:picMkLst>
            <pc:docMk/>
            <pc:sldMk cId="2125811083" sldId="313"/>
            <ac:picMk id="5" creationId="{C626FD37-4C5D-9C28-9B61-23FCB12D4626}"/>
          </ac:picMkLst>
        </pc:picChg>
        <pc:picChg chg="mod">
          <ac:chgData name="Noah Bakr" userId="21715550-4140-4e9b-a7d0-75ea730aa825" providerId="ADAL" clId="{C8F27F38-7C30-9742-AABB-24B072F739BC}" dt="2024-06-25T03:28:56.197" v="4682"/>
          <ac:picMkLst>
            <pc:docMk/>
            <pc:sldMk cId="2125811083" sldId="313"/>
            <ac:picMk id="10" creationId="{F9CEC753-78C2-9D53-671D-B3F6A23039CC}"/>
          </ac:picMkLst>
        </pc:picChg>
      </pc:sldChg>
      <pc:sldChg chg="addSp delSp modSp add mod ord modTransition modNotesTx">
        <pc:chgData name="Noah Bakr" userId="21715550-4140-4e9b-a7d0-75ea730aa825" providerId="ADAL" clId="{C8F27F38-7C30-9742-AABB-24B072F739BC}" dt="2024-06-25T22:15:56.639" v="10174" actId="1035"/>
        <pc:sldMkLst>
          <pc:docMk/>
          <pc:sldMk cId="1085125604" sldId="314"/>
        </pc:sldMkLst>
        <pc:spChg chg="mod">
          <ac:chgData name="Noah Bakr" userId="21715550-4140-4e9b-a7d0-75ea730aa825" providerId="ADAL" clId="{C8F27F38-7C30-9742-AABB-24B072F739BC}" dt="2024-06-25T22:15:56.639" v="10174" actId="1035"/>
          <ac:spMkLst>
            <pc:docMk/>
            <pc:sldMk cId="1085125604" sldId="314"/>
            <ac:spMk id="4" creationId="{55608044-5EE6-94CA-69AB-FF3B1B70D2BE}"/>
          </ac:spMkLst>
        </pc:spChg>
        <pc:spChg chg="mod">
          <ac:chgData name="Noah Bakr" userId="21715550-4140-4e9b-a7d0-75ea730aa825" providerId="ADAL" clId="{C8F27F38-7C30-9742-AABB-24B072F739BC}" dt="2024-06-25T03:57:24.110" v="5175" actId="207"/>
          <ac:spMkLst>
            <pc:docMk/>
            <pc:sldMk cId="1085125604" sldId="314"/>
            <ac:spMk id="834" creationId="{00000000-0000-0000-0000-000000000000}"/>
          </ac:spMkLst>
        </pc:spChg>
        <pc:picChg chg="del">
          <ac:chgData name="Noah Bakr" userId="21715550-4140-4e9b-a7d0-75ea730aa825" providerId="ADAL" clId="{C8F27F38-7C30-9742-AABB-24B072F739BC}" dt="2024-06-25T03:57:42.401" v="5179" actId="478"/>
          <ac:picMkLst>
            <pc:docMk/>
            <pc:sldMk cId="1085125604" sldId="314"/>
            <ac:picMk id="2" creationId="{F84CF3DC-F15B-E89A-CCEA-E5A9C1AD5770}"/>
          </ac:picMkLst>
        </pc:picChg>
        <pc:picChg chg="add mod modCrop">
          <ac:chgData name="Noah Bakr" userId="21715550-4140-4e9b-a7d0-75ea730aa825" providerId="ADAL" clId="{C8F27F38-7C30-9742-AABB-24B072F739BC}" dt="2024-06-25T03:59:00.289" v="5291" actId="732"/>
          <ac:picMkLst>
            <pc:docMk/>
            <pc:sldMk cId="1085125604" sldId="314"/>
            <ac:picMk id="3" creationId="{182FDBDA-A0D5-A937-1113-D36D9775E570}"/>
          </ac:picMkLst>
        </pc:picChg>
        <pc:picChg chg="mod">
          <ac:chgData name="Noah Bakr" userId="21715550-4140-4e9b-a7d0-75ea730aa825" providerId="ADAL" clId="{C8F27F38-7C30-9742-AABB-24B072F739BC}" dt="2024-06-25T03:58:24.555" v="5241" actId="166"/>
          <ac:picMkLst>
            <pc:docMk/>
            <pc:sldMk cId="1085125604" sldId="314"/>
            <ac:picMk id="10" creationId="{F9CEC753-78C2-9D53-671D-B3F6A23039CC}"/>
          </ac:picMkLst>
        </pc:picChg>
      </pc:sldChg>
      <pc:sldChg chg="modSp add mod ord">
        <pc:chgData name="Noah Bakr" userId="21715550-4140-4e9b-a7d0-75ea730aa825" providerId="ADAL" clId="{C8F27F38-7C30-9742-AABB-24B072F739BC}" dt="2024-06-25T05:33:50.955" v="8130" actId="20577"/>
        <pc:sldMkLst>
          <pc:docMk/>
          <pc:sldMk cId="2553323967" sldId="315"/>
        </pc:sldMkLst>
        <pc:spChg chg="mod">
          <ac:chgData name="Noah Bakr" userId="21715550-4140-4e9b-a7d0-75ea730aa825" providerId="ADAL" clId="{C8F27F38-7C30-9742-AABB-24B072F739BC}" dt="2024-06-25T05:33:50.955" v="8130" actId="20577"/>
          <ac:spMkLst>
            <pc:docMk/>
            <pc:sldMk cId="2553323967" sldId="315"/>
            <ac:spMk id="861" creationId="{00000000-0000-0000-0000-000000000000}"/>
          </ac:spMkLst>
        </pc:spChg>
      </pc:sldChg>
      <pc:sldChg chg="modSp add mod ord replId">
        <pc:chgData name="Noah Bakr" userId="21715550-4140-4e9b-a7d0-75ea730aa825" providerId="ADAL" clId="{C8F27F38-7C30-9742-AABB-24B072F739BC}" dt="2024-06-25T05:35:19.150" v="8132" actId="20577"/>
        <pc:sldMkLst>
          <pc:docMk/>
          <pc:sldMk cId="3638686973" sldId="316"/>
        </pc:sldMkLst>
        <pc:spChg chg="mod">
          <ac:chgData name="Noah Bakr" userId="21715550-4140-4e9b-a7d0-75ea730aa825" providerId="ADAL" clId="{C8F27F38-7C30-9742-AABB-24B072F739BC}" dt="2024-06-25T05:35:19.150" v="8132" actId="20577"/>
          <ac:spMkLst>
            <pc:docMk/>
            <pc:sldMk cId="3638686973" sldId="316"/>
            <ac:spMk id="869" creationId="{00000000-0000-0000-0000-000000000000}"/>
          </ac:spMkLst>
        </pc:spChg>
      </pc:sldChg>
      <pc:sldChg chg="del">
        <pc:chgData name="Noah Bakr" userId="21715550-4140-4e9b-a7d0-75ea730aa825" providerId="ADAL" clId="{C8F27F38-7C30-9742-AABB-24B072F739BC}" dt="2024-06-25T07:08:51.946" v="9562" actId="2696"/>
        <pc:sldMkLst>
          <pc:docMk/>
          <pc:sldMk cId="1812331855" sldId="317"/>
        </pc:sldMkLst>
      </pc:sldChg>
      <pc:sldChg chg="addSp delSp modSp add mod ord modNotesTx">
        <pc:chgData name="Noah Bakr" userId="21715550-4140-4e9b-a7d0-75ea730aa825" providerId="ADAL" clId="{C8F27F38-7C30-9742-AABB-24B072F739BC}" dt="2024-06-25T07:59:39.807" v="10045" actId="33524"/>
        <pc:sldMkLst>
          <pc:docMk/>
          <pc:sldMk cId="2544919956" sldId="317"/>
        </pc:sldMkLst>
        <pc:spChg chg="mod">
          <ac:chgData name="Noah Bakr" userId="21715550-4140-4e9b-a7d0-75ea730aa825" providerId="ADAL" clId="{C8F27F38-7C30-9742-AABB-24B072F739BC}" dt="2024-06-25T07:57:42.845" v="9912" actId="20577"/>
          <ac:spMkLst>
            <pc:docMk/>
            <pc:sldMk cId="2544919956" sldId="317"/>
            <ac:spMk id="4" creationId="{55608044-5EE6-94CA-69AB-FF3B1B70D2BE}"/>
          </ac:spMkLst>
        </pc:spChg>
        <pc:spChg chg="mod">
          <ac:chgData name="Noah Bakr" userId="21715550-4140-4e9b-a7d0-75ea730aa825" providerId="ADAL" clId="{C8F27F38-7C30-9742-AABB-24B072F739BC}" dt="2024-06-25T07:54:58.355" v="9703" actId="20577"/>
          <ac:spMkLst>
            <pc:docMk/>
            <pc:sldMk cId="2544919956" sldId="317"/>
            <ac:spMk id="834" creationId="{00000000-0000-0000-0000-000000000000}"/>
          </ac:spMkLst>
        </pc:spChg>
        <pc:picChg chg="del">
          <ac:chgData name="Noah Bakr" userId="21715550-4140-4e9b-a7d0-75ea730aa825" providerId="ADAL" clId="{C8F27F38-7C30-9742-AABB-24B072F739BC}" dt="2024-06-25T07:56:11.633" v="9819" actId="478"/>
          <ac:picMkLst>
            <pc:docMk/>
            <pc:sldMk cId="2544919956" sldId="317"/>
            <ac:picMk id="2" creationId="{F84CF3DC-F15B-E89A-CCEA-E5A9C1AD5770}"/>
          </ac:picMkLst>
        </pc:picChg>
        <pc:picChg chg="add mod modCrop">
          <ac:chgData name="Noah Bakr" userId="21715550-4140-4e9b-a7d0-75ea730aa825" providerId="ADAL" clId="{C8F27F38-7C30-9742-AABB-24B072F739BC}" dt="2024-06-25T07:57:17.766" v="9892" actId="732"/>
          <ac:picMkLst>
            <pc:docMk/>
            <pc:sldMk cId="2544919956" sldId="317"/>
            <ac:picMk id="3" creationId="{BB786DC5-773E-517C-5ABF-F0BEB033AFEF}"/>
          </ac:picMkLst>
        </pc:picChg>
        <pc:picChg chg="mod">
          <ac:chgData name="Noah Bakr" userId="21715550-4140-4e9b-a7d0-75ea730aa825" providerId="ADAL" clId="{C8F27F38-7C30-9742-AABB-24B072F739BC}" dt="2024-06-25T07:56:53.300" v="9884" actId="166"/>
          <ac:picMkLst>
            <pc:docMk/>
            <pc:sldMk cId="2544919956" sldId="317"/>
            <ac:picMk id="10" creationId="{F9CEC753-78C2-9D53-671D-B3F6A23039CC}"/>
          </ac:picMkLst>
        </pc:picChg>
      </pc:sldChg>
      <pc:sldChg chg="del">
        <pc:chgData name="Noah Bakr" userId="21715550-4140-4e9b-a7d0-75ea730aa825" providerId="ADAL" clId="{C8F27F38-7C30-9742-AABB-24B072F739BC}" dt="2024-06-25T07:08:58.358" v="9563" actId="2696"/>
        <pc:sldMkLst>
          <pc:docMk/>
          <pc:sldMk cId="570076574" sldId="318"/>
        </pc:sldMkLst>
      </pc:sldChg>
      <pc:sldMasterChg chg="setBg delSldLayout">
        <pc:chgData name="Noah Bakr" userId="21715550-4140-4e9b-a7d0-75ea730aa825" providerId="ADAL" clId="{C8F27F38-7C30-9742-AABB-24B072F739BC}" dt="2024-06-25T08:05:12.761" v="10156" actId="2696"/>
        <pc:sldMasterMkLst>
          <pc:docMk/>
          <pc:sldMasterMk cId="0" sldId="2147483668"/>
        </pc:sldMasterMkLst>
        <pc:sldLayoutChg chg="del">
          <pc:chgData name="Noah Bakr" userId="21715550-4140-4e9b-a7d0-75ea730aa825" providerId="ADAL" clId="{C8F27F38-7C30-9742-AABB-24B072F739BC}" dt="2024-06-25T08:05:12.660" v="10127" actId="2696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Noah Bakr" userId="21715550-4140-4e9b-a7d0-75ea730aa825" providerId="ADAL" clId="{C8F27F38-7C30-9742-AABB-24B072F739BC}" dt="2024-06-25T08:05:12.626" v="10125" actId="2696"/>
          <pc:sldLayoutMkLst>
            <pc:docMk/>
            <pc:sldMasterMk cId="0" sldId="2147483668"/>
            <pc:sldLayoutMk cId="0" sldId="2147483650"/>
          </pc:sldLayoutMkLst>
        </pc:sldLayoutChg>
        <pc:sldLayoutChg chg="del">
          <pc:chgData name="Noah Bakr" userId="21715550-4140-4e9b-a7d0-75ea730aa825" providerId="ADAL" clId="{C8F27F38-7C30-9742-AABB-24B072F739BC}" dt="2024-06-25T08:05:12.718" v="10146" actId="2696"/>
          <pc:sldLayoutMkLst>
            <pc:docMk/>
            <pc:sldMasterMk cId="0" sldId="2147483668"/>
            <pc:sldLayoutMk cId="0" sldId="2147483651"/>
          </pc:sldLayoutMkLst>
        </pc:sldLayoutChg>
        <pc:sldLayoutChg chg="del">
          <pc:chgData name="Noah Bakr" userId="21715550-4140-4e9b-a7d0-75ea730aa825" providerId="ADAL" clId="{C8F27F38-7C30-9742-AABB-24B072F739BC}" dt="2024-06-25T08:05:12.737" v="10153" actId="2696"/>
          <pc:sldLayoutMkLst>
            <pc:docMk/>
            <pc:sldMasterMk cId="0" sldId="2147483668"/>
            <pc:sldLayoutMk cId="0" sldId="2147483655"/>
          </pc:sldLayoutMkLst>
        </pc:sldLayoutChg>
        <pc:sldLayoutChg chg="del">
          <pc:chgData name="Noah Bakr" userId="21715550-4140-4e9b-a7d0-75ea730aa825" providerId="ADAL" clId="{C8F27F38-7C30-9742-AABB-24B072F739BC}" dt="2024-06-25T08:05:12.674" v="10135" actId="2696"/>
          <pc:sldLayoutMkLst>
            <pc:docMk/>
            <pc:sldMasterMk cId="0" sldId="2147483668"/>
            <pc:sldLayoutMk cId="0" sldId="2147483657"/>
          </pc:sldLayoutMkLst>
        </pc:sldLayoutChg>
        <pc:sldLayoutChg chg="del">
          <pc:chgData name="Noah Bakr" userId="21715550-4140-4e9b-a7d0-75ea730aa825" providerId="ADAL" clId="{C8F27F38-7C30-9742-AABB-24B072F739BC}" dt="2024-06-25T08:05:12.678" v="10138" actId="2696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Noah Bakr" userId="21715550-4140-4e9b-a7d0-75ea730aa825" providerId="ADAL" clId="{C8F27F38-7C30-9742-AABB-24B072F739BC}" dt="2024-06-25T08:05:12.720" v="10148" actId="2696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Noah Bakr" userId="21715550-4140-4e9b-a7d0-75ea730aa825" providerId="ADAL" clId="{C8F27F38-7C30-9742-AABB-24B072F739BC}" dt="2024-06-25T08:05:12.703" v="10142" actId="2696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Noah Bakr" userId="21715550-4140-4e9b-a7d0-75ea730aa825" providerId="ADAL" clId="{C8F27F38-7C30-9742-AABB-24B072F739BC}" dt="2024-06-25T08:05:12.682" v="10140" actId="2696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Noah Bakr" userId="21715550-4140-4e9b-a7d0-75ea730aa825" providerId="ADAL" clId="{C8F27F38-7C30-9742-AABB-24B072F739BC}" dt="2024-06-25T08:05:12.761" v="10156" actId="2696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  <pc:docChgLst>
    <pc:chgData name="Connor Orders" userId="S::s4096467@student.rmit.edu.au::130d636c-2acf-492e-86da-e627f31190cd" providerId="AD" clId="Web-{B1EDF037-24C1-231C-F163-909503DA5B9D}"/>
    <pc:docChg chg="modSld">
      <pc:chgData name="Connor Orders" userId="S::s4096467@student.rmit.edu.au::130d636c-2acf-492e-86da-e627f31190cd" providerId="AD" clId="Web-{B1EDF037-24C1-231C-F163-909503DA5B9D}" dt="2024-06-25T22:15:07.510" v="70" actId="20577"/>
      <pc:docMkLst>
        <pc:docMk/>
      </pc:docMkLst>
      <pc:sldChg chg="modSp">
        <pc:chgData name="Connor Orders" userId="S::s4096467@student.rmit.edu.au::130d636c-2acf-492e-86da-e627f31190cd" providerId="AD" clId="Web-{B1EDF037-24C1-231C-F163-909503DA5B9D}" dt="2024-06-25T22:10:51.165" v="53"/>
        <pc:sldMkLst>
          <pc:docMk/>
          <pc:sldMk cId="91134620" sldId="285"/>
        </pc:sldMkLst>
        <pc:picChg chg="ord">
          <ac:chgData name="Connor Orders" userId="S::s4096467@student.rmit.edu.au::130d636c-2acf-492e-86da-e627f31190cd" providerId="AD" clId="Web-{B1EDF037-24C1-231C-F163-909503DA5B9D}" dt="2024-06-25T22:10:51.165" v="53"/>
          <ac:picMkLst>
            <pc:docMk/>
            <pc:sldMk cId="91134620" sldId="285"/>
            <ac:picMk id="4" creationId="{0C298546-EE9E-EA54-7A94-7E4FCD803BEB}"/>
          </ac:picMkLst>
        </pc:picChg>
        <pc:picChg chg="mod">
          <ac:chgData name="Connor Orders" userId="S::s4096467@student.rmit.edu.au::130d636c-2acf-492e-86da-e627f31190cd" providerId="AD" clId="Web-{B1EDF037-24C1-231C-F163-909503DA5B9D}" dt="2024-06-25T22:10:46.134" v="52" actId="1076"/>
          <ac:picMkLst>
            <pc:docMk/>
            <pc:sldMk cId="91134620" sldId="285"/>
            <ac:picMk id="14" creationId="{63762003-D7F6-1387-56DA-69D11B07549E}"/>
          </ac:picMkLst>
        </pc:picChg>
      </pc:sldChg>
      <pc:sldChg chg="modSp">
        <pc:chgData name="Connor Orders" userId="S::s4096467@student.rmit.edu.au::130d636c-2acf-492e-86da-e627f31190cd" providerId="AD" clId="Web-{B1EDF037-24C1-231C-F163-909503DA5B9D}" dt="2024-06-25T22:15:07.510" v="70" actId="20577"/>
        <pc:sldMkLst>
          <pc:docMk/>
          <pc:sldMk cId="1676586848" sldId="294"/>
        </pc:sldMkLst>
        <pc:spChg chg="mod">
          <ac:chgData name="Connor Orders" userId="S::s4096467@student.rmit.edu.au::130d636c-2acf-492e-86da-e627f31190cd" providerId="AD" clId="Web-{B1EDF037-24C1-231C-F163-909503DA5B9D}" dt="2024-06-25T22:15:07.510" v="70" actId="20577"/>
          <ac:spMkLst>
            <pc:docMk/>
            <pc:sldMk cId="1676586848" sldId="294"/>
            <ac:spMk id="834" creationId="{00000000-0000-0000-0000-000000000000}"/>
          </ac:spMkLst>
        </pc:spChg>
      </pc:sldChg>
      <pc:sldChg chg="modSp">
        <pc:chgData name="Connor Orders" userId="S::s4096467@student.rmit.edu.au::130d636c-2acf-492e-86da-e627f31190cd" providerId="AD" clId="Web-{B1EDF037-24C1-231C-F163-909503DA5B9D}" dt="2024-06-25T22:14:49.759" v="64" actId="20577"/>
        <pc:sldMkLst>
          <pc:docMk/>
          <pc:sldMk cId="2712812563" sldId="297"/>
        </pc:sldMkLst>
        <pc:spChg chg="mod">
          <ac:chgData name="Connor Orders" userId="S::s4096467@student.rmit.edu.au::130d636c-2acf-492e-86da-e627f31190cd" providerId="AD" clId="Web-{B1EDF037-24C1-231C-F163-909503DA5B9D}" dt="2024-06-25T22:14:49.759" v="64" actId="20577"/>
          <ac:spMkLst>
            <pc:docMk/>
            <pc:sldMk cId="2712812563" sldId="297"/>
            <ac:spMk id="834" creationId="{00000000-0000-0000-0000-000000000000}"/>
          </ac:spMkLst>
        </pc:spChg>
      </pc:sldChg>
      <pc:sldChg chg="modSp">
        <pc:chgData name="Connor Orders" userId="S::s4096467@student.rmit.edu.au::130d636c-2acf-492e-86da-e627f31190cd" providerId="AD" clId="Web-{B1EDF037-24C1-231C-F163-909503DA5B9D}" dt="2024-06-25T22:14:43.180" v="62" actId="20577"/>
        <pc:sldMkLst>
          <pc:docMk/>
          <pc:sldMk cId="3156448987" sldId="298"/>
        </pc:sldMkLst>
        <pc:spChg chg="mod">
          <ac:chgData name="Connor Orders" userId="S::s4096467@student.rmit.edu.au::130d636c-2acf-492e-86da-e627f31190cd" providerId="AD" clId="Web-{B1EDF037-24C1-231C-F163-909503DA5B9D}" dt="2024-06-25T22:14:43.180" v="62" actId="20577"/>
          <ac:spMkLst>
            <pc:docMk/>
            <pc:sldMk cId="3156448987" sldId="298"/>
            <ac:spMk id="5" creationId="{50AAD804-AF59-12F8-16C0-49179EFA28FB}"/>
          </ac:spMkLst>
        </pc:spChg>
      </pc:sldChg>
      <pc:sldChg chg="modSp">
        <pc:chgData name="Connor Orders" userId="S::s4096467@student.rmit.edu.au::130d636c-2acf-492e-86da-e627f31190cd" providerId="AD" clId="Web-{B1EDF037-24C1-231C-F163-909503DA5B9D}" dt="2024-06-25T22:11:54.779" v="59" actId="20577"/>
        <pc:sldMkLst>
          <pc:docMk/>
          <pc:sldMk cId="3097654737" sldId="299"/>
        </pc:sldMkLst>
        <pc:spChg chg="mod">
          <ac:chgData name="Connor Orders" userId="S::s4096467@student.rmit.edu.au::130d636c-2acf-492e-86da-e627f31190cd" providerId="AD" clId="Web-{B1EDF037-24C1-231C-F163-909503DA5B9D}" dt="2024-06-25T22:11:54.779" v="59" actId="20577"/>
          <ac:spMkLst>
            <pc:docMk/>
            <pc:sldMk cId="3097654737" sldId="299"/>
            <ac:spMk id="834" creationId="{00000000-0000-0000-0000-000000000000}"/>
          </ac:spMkLst>
        </pc:spChg>
      </pc:sldChg>
      <pc:sldChg chg="modNotes">
        <pc:chgData name="Connor Orders" userId="S::s4096467@student.rmit.edu.au::130d636c-2acf-492e-86da-e627f31190cd" providerId="AD" clId="Web-{B1EDF037-24C1-231C-F163-909503DA5B9D}" dt="2024-06-25T21:37:38.886" v="50"/>
        <pc:sldMkLst>
          <pc:docMk/>
          <pc:sldMk cId="2051491154" sldId="304"/>
        </pc:sldMkLst>
      </pc:sldChg>
      <pc:sldChg chg="modNotes">
        <pc:chgData name="Connor Orders" userId="S::s4096467@student.rmit.edu.au::130d636c-2acf-492e-86da-e627f31190cd" providerId="AD" clId="Web-{B1EDF037-24C1-231C-F163-909503DA5B9D}" dt="2024-06-25T21:36:03.211" v="25"/>
        <pc:sldMkLst>
          <pc:docMk/>
          <pc:sldMk cId="2544919956" sldId="317"/>
        </pc:sldMkLst>
      </pc:sldChg>
    </pc:docChg>
  </pc:docChgLst>
  <pc:docChgLst>
    <pc:chgData name="Noah Bakr" userId="21715550-4140-4e9b-a7d0-75ea730aa825" providerId="ADAL" clId="{F0008B80-869E-4848-85CC-CF75564B80E4}"/>
    <pc:docChg chg="undo redo custSel addSld delSld modSld sldOrd">
      <pc:chgData name="Noah Bakr" userId="21715550-4140-4e9b-a7d0-75ea730aa825" providerId="ADAL" clId="{F0008B80-869E-4848-85CC-CF75564B80E4}" dt="2024-06-24T16:23:57.898" v="3854" actId="20577"/>
      <pc:docMkLst>
        <pc:docMk/>
      </pc:docMkLst>
      <pc:sldChg chg="modSp mod">
        <pc:chgData name="Noah Bakr" userId="21715550-4140-4e9b-a7d0-75ea730aa825" providerId="ADAL" clId="{F0008B80-869E-4848-85CC-CF75564B80E4}" dt="2024-06-24T16:23:57.898" v="3854" actId="20577"/>
        <pc:sldMkLst>
          <pc:docMk/>
          <pc:sldMk cId="0" sldId="256"/>
        </pc:sldMkLst>
        <pc:spChg chg="mod">
          <ac:chgData name="Noah Bakr" userId="21715550-4140-4e9b-a7d0-75ea730aa825" providerId="ADAL" clId="{F0008B80-869E-4848-85CC-CF75564B80E4}" dt="2024-06-23T14:01:58.811" v="0" actId="20577"/>
          <ac:spMkLst>
            <pc:docMk/>
            <pc:sldMk cId="0" sldId="256"/>
            <ac:spMk id="380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6:23:57.898" v="3854" actId="20577"/>
          <ac:spMkLst>
            <pc:docMk/>
            <pc:sldMk cId="0" sldId="256"/>
            <ac:spMk id="381" creationId="{00000000-0000-0000-0000-000000000000}"/>
          </ac:spMkLst>
        </pc:spChg>
      </pc:sldChg>
      <pc:sldChg chg="modSp mod modTransition modNotesTx">
        <pc:chgData name="Noah Bakr" userId="21715550-4140-4e9b-a7d0-75ea730aa825" providerId="ADAL" clId="{F0008B80-869E-4848-85CC-CF75564B80E4}" dt="2024-06-24T10:44:21.191" v="3510"/>
        <pc:sldMkLst>
          <pc:docMk/>
          <pc:sldMk cId="0" sldId="261"/>
        </pc:sldMkLst>
        <pc:picChg chg="mod">
          <ac:chgData name="Noah Bakr" userId="21715550-4140-4e9b-a7d0-75ea730aa825" providerId="ADAL" clId="{F0008B80-869E-4848-85CC-CF75564B80E4}" dt="2024-06-24T03:24:59.987" v="794" actId="1076"/>
          <ac:picMkLst>
            <pc:docMk/>
            <pc:sldMk cId="0" sldId="261"/>
            <ac:picMk id="7" creationId="{9988321A-0E75-3AB3-8006-AA21116F24E2}"/>
          </ac:picMkLst>
        </pc:picChg>
      </pc:sldChg>
      <pc:sldChg chg="modSp mod">
        <pc:chgData name="Noah Bakr" userId="21715550-4140-4e9b-a7d0-75ea730aa825" providerId="ADAL" clId="{F0008B80-869E-4848-85CC-CF75564B80E4}" dt="2024-06-24T10:23:36.916" v="3200" actId="1076"/>
        <pc:sldMkLst>
          <pc:docMk/>
          <pc:sldMk cId="0" sldId="276"/>
        </pc:sldMkLst>
        <pc:grpChg chg="mod">
          <ac:chgData name="Noah Bakr" userId="21715550-4140-4e9b-a7d0-75ea730aa825" providerId="ADAL" clId="{F0008B80-869E-4848-85CC-CF75564B80E4}" dt="2024-06-24T10:23:36.916" v="3200" actId="1076"/>
          <ac:grpSpMkLst>
            <pc:docMk/>
            <pc:sldMk cId="0" sldId="276"/>
            <ac:grpSpMk id="840" creationId="{00000000-0000-0000-0000-000000000000}"/>
          </ac:grpSpMkLst>
        </pc:grpChg>
      </pc:sldChg>
      <pc:sldChg chg="addSp modSp mod modTransition modNotesTx">
        <pc:chgData name="Noah Bakr" userId="21715550-4140-4e9b-a7d0-75ea730aa825" providerId="ADAL" clId="{F0008B80-869E-4848-85CC-CF75564B80E4}" dt="2024-06-24T04:59:32.700" v="2324"/>
        <pc:sldMkLst>
          <pc:docMk/>
          <pc:sldMk cId="2150700198" sldId="281"/>
        </pc:sldMkLst>
        <pc:spChg chg="mod">
          <ac:chgData name="Noah Bakr" userId="21715550-4140-4e9b-a7d0-75ea730aa825" providerId="ADAL" clId="{F0008B80-869E-4848-85CC-CF75564B80E4}" dt="2024-06-24T02:52:37.001" v="636" actId="20577"/>
          <ac:spMkLst>
            <pc:docMk/>
            <pc:sldMk cId="2150700198" sldId="281"/>
            <ac:spMk id="835" creationId="{00000000-0000-0000-0000-000000000000}"/>
          </ac:spMkLst>
        </pc:spChg>
        <pc:picChg chg="add mod">
          <ac:chgData name="Noah Bakr" userId="21715550-4140-4e9b-a7d0-75ea730aa825" providerId="ADAL" clId="{F0008B80-869E-4848-85CC-CF75564B80E4}" dt="2024-06-24T04:31:11.093" v="1177"/>
          <ac:picMkLst>
            <pc:docMk/>
            <pc:sldMk cId="2150700198" sldId="281"/>
            <ac:picMk id="2" creationId="{70A6FD99-B196-26FA-42F2-CFC158234551}"/>
          </ac:picMkLst>
        </pc:picChg>
        <pc:picChg chg="mod ord">
          <ac:chgData name="Noah Bakr" userId="21715550-4140-4e9b-a7d0-75ea730aa825" providerId="ADAL" clId="{F0008B80-869E-4848-85CC-CF75564B80E4}" dt="2024-06-24T02:50:22.240" v="196" actId="1035"/>
          <ac:picMkLst>
            <pc:docMk/>
            <pc:sldMk cId="2150700198" sldId="281"/>
            <ac:picMk id="6" creationId="{59540714-9EA7-DB0A-1913-F81A1288BBD8}"/>
          </ac:picMkLst>
        </pc:picChg>
      </pc:sldChg>
      <pc:sldChg chg="addSp delSp modSp mod modAnim modNotesTx">
        <pc:chgData name="Noah Bakr" userId="21715550-4140-4e9b-a7d0-75ea730aa825" providerId="ADAL" clId="{F0008B80-869E-4848-85CC-CF75564B80E4}" dt="2024-06-24T04:30:44.872" v="1176"/>
        <pc:sldMkLst>
          <pc:docMk/>
          <pc:sldMk cId="680181325" sldId="283"/>
        </pc:sldMkLst>
        <pc:spChg chg="mod">
          <ac:chgData name="Noah Bakr" userId="21715550-4140-4e9b-a7d0-75ea730aa825" providerId="ADAL" clId="{F0008B80-869E-4848-85CC-CF75564B80E4}" dt="2024-06-24T02:53:53.791" v="781"/>
          <ac:spMkLst>
            <pc:docMk/>
            <pc:sldMk cId="680181325" sldId="283"/>
            <ac:spMk id="835" creationId="{00000000-0000-0000-0000-000000000000}"/>
          </ac:spMkLst>
        </pc:spChg>
        <pc:picChg chg="add mod ord">
          <ac:chgData name="Noah Bakr" userId="21715550-4140-4e9b-a7d0-75ea730aa825" providerId="ADAL" clId="{F0008B80-869E-4848-85CC-CF75564B80E4}" dt="2024-06-24T02:50:38.515" v="260" actId="1035"/>
          <ac:picMkLst>
            <pc:docMk/>
            <pc:sldMk cId="680181325" sldId="283"/>
            <ac:picMk id="2" creationId="{2FCF1EF3-7FD2-2E09-BABC-F104F84C6877}"/>
          </ac:picMkLst>
        </pc:picChg>
        <pc:picChg chg="del">
          <ac:chgData name="Noah Bakr" userId="21715550-4140-4e9b-a7d0-75ea730aa825" providerId="ADAL" clId="{F0008B80-869E-4848-85CC-CF75564B80E4}" dt="2024-06-24T02:49:33.726" v="139" actId="478"/>
          <ac:picMkLst>
            <pc:docMk/>
            <pc:sldMk cId="680181325" sldId="283"/>
            <ac:picMk id="6" creationId="{59540714-9EA7-DB0A-1913-F81A1288BBD8}"/>
          </ac:picMkLst>
        </pc:picChg>
      </pc:sldChg>
      <pc:sldChg chg="addSp delSp modSp mod modNotesTx">
        <pc:chgData name="Noah Bakr" userId="21715550-4140-4e9b-a7d0-75ea730aa825" providerId="ADAL" clId="{F0008B80-869E-4848-85CC-CF75564B80E4}" dt="2024-06-24T04:29:55.806" v="1173" actId="20577"/>
        <pc:sldMkLst>
          <pc:docMk/>
          <pc:sldMk cId="1095492566" sldId="284"/>
        </pc:sldMkLst>
        <pc:spChg chg="add del">
          <ac:chgData name="Noah Bakr" userId="21715550-4140-4e9b-a7d0-75ea730aa825" providerId="ADAL" clId="{F0008B80-869E-4848-85CC-CF75564B80E4}" dt="2024-06-24T04:27:28.198" v="1029" actId="22"/>
          <ac:spMkLst>
            <pc:docMk/>
            <pc:sldMk cId="1095492566" sldId="284"/>
            <ac:spMk id="5" creationId="{1CB79FFE-6773-3840-7835-6C2CB803A6C4}"/>
          </ac:spMkLst>
        </pc:spChg>
        <pc:spChg chg="mod">
          <ac:chgData name="Noah Bakr" userId="21715550-4140-4e9b-a7d0-75ea730aa825" providerId="ADAL" clId="{F0008B80-869E-4848-85CC-CF75564B80E4}" dt="2024-06-24T04:29:55.806" v="1173" actId="20577"/>
          <ac:spMkLst>
            <pc:docMk/>
            <pc:sldMk cId="1095492566" sldId="284"/>
            <ac:spMk id="835" creationId="{00000000-0000-0000-0000-000000000000}"/>
          </ac:spMkLst>
        </pc:spChg>
        <pc:picChg chg="add mod ord">
          <ac:chgData name="Noah Bakr" userId="21715550-4140-4e9b-a7d0-75ea730aa825" providerId="ADAL" clId="{F0008B80-869E-4848-85CC-CF75564B80E4}" dt="2024-06-24T04:29:35.973" v="1112" actId="1035"/>
          <ac:picMkLst>
            <pc:docMk/>
            <pc:sldMk cId="1095492566" sldId="284"/>
            <ac:picMk id="2" creationId="{6A1C5D10-FC0B-3615-ED8D-146F6E3F3C82}"/>
          </ac:picMkLst>
        </pc:picChg>
        <pc:picChg chg="del">
          <ac:chgData name="Noah Bakr" userId="21715550-4140-4e9b-a7d0-75ea730aa825" providerId="ADAL" clId="{F0008B80-869E-4848-85CC-CF75564B80E4}" dt="2024-06-24T02:50:45.681" v="261" actId="478"/>
          <ac:picMkLst>
            <pc:docMk/>
            <pc:sldMk cId="1095492566" sldId="284"/>
            <ac:picMk id="6" creationId="{59540714-9EA7-DB0A-1913-F81A1288BBD8}"/>
          </ac:picMkLst>
        </pc:picChg>
      </pc:sldChg>
      <pc:sldChg chg="modSp mod ord modTransition modNotesTx">
        <pc:chgData name="Noah Bakr" userId="21715550-4140-4e9b-a7d0-75ea730aa825" providerId="ADAL" clId="{F0008B80-869E-4848-85CC-CF75564B80E4}" dt="2024-06-24T10:43:45.106" v="3503"/>
        <pc:sldMkLst>
          <pc:docMk/>
          <pc:sldMk cId="91134620" sldId="285"/>
        </pc:sldMkLst>
        <pc:spChg chg="mod">
          <ac:chgData name="Noah Bakr" userId="21715550-4140-4e9b-a7d0-75ea730aa825" providerId="ADAL" clId="{F0008B80-869E-4848-85CC-CF75564B80E4}" dt="2024-06-24T08:34:02.980" v="2748" actId="20577"/>
          <ac:spMkLst>
            <pc:docMk/>
            <pc:sldMk cId="91134620" sldId="285"/>
            <ac:spMk id="514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3T14:44:16.450" v="74" actId="1076"/>
          <ac:picMkLst>
            <pc:docMk/>
            <pc:sldMk cId="91134620" sldId="285"/>
            <ac:picMk id="4" creationId="{0C298546-EE9E-EA54-7A94-7E4FCD803BEB}"/>
          </ac:picMkLst>
        </pc:picChg>
      </pc:sldChg>
      <pc:sldChg chg="addSp delSp modSp mod modTransition">
        <pc:chgData name="Noah Bakr" userId="21715550-4140-4e9b-a7d0-75ea730aa825" providerId="ADAL" clId="{F0008B80-869E-4848-85CC-CF75564B80E4}" dt="2024-06-24T12:26:31.675" v="3527" actId="207"/>
        <pc:sldMkLst>
          <pc:docMk/>
          <pc:sldMk cId="1831542091" sldId="286"/>
        </pc:sldMkLst>
        <pc:spChg chg="add del mod">
          <ac:chgData name="Noah Bakr" userId="21715550-4140-4e9b-a7d0-75ea730aa825" providerId="ADAL" clId="{F0008B80-869E-4848-85CC-CF75564B80E4}" dt="2024-06-24T06:09:17.580" v="2348" actId="478"/>
          <ac:spMkLst>
            <pc:docMk/>
            <pc:sldMk cId="1831542091" sldId="286"/>
            <ac:spMk id="3" creationId="{AAD6186F-997F-7E33-1955-26644D895658}"/>
          </ac:spMkLst>
        </pc:spChg>
        <pc:spChg chg="add mod">
          <ac:chgData name="Noah Bakr" userId="21715550-4140-4e9b-a7d0-75ea730aa825" providerId="ADAL" clId="{F0008B80-869E-4848-85CC-CF75564B80E4}" dt="2024-06-24T08:31:09.442" v="2602" actId="20577"/>
          <ac:spMkLst>
            <pc:docMk/>
            <pc:sldMk cId="1831542091" sldId="286"/>
            <ac:spMk id="4" creationId="{D3C94075-09F8-E2EA-95AD-D2A302C909A0}"/>
          </ac:spMkLst>
        </pc:spChg>
        <pc:spChg chg="add mod">
          <ac:chgData name="Noah Bakr" userId="21715550-4140-4e9b-a7d0-75ea730aa825" providerId="ADAL" clId="{F0008B80-869E-4848-85CC-CF75564B80E4}" dt="2024-06-24T10:27:35.875" v="3254" actId="313"/>
          <ac:spMkLst>
            <pc:docMk/>
            <pc:sldMk cId="1831542091" sldId="286"/>
            <ac:spMk id="5" creationId="{7F64A1E0-594B-9910-6C76-28FBE2F016FC}"/>
          </ac:spMkLst>
        </pc:spChg>
        <pc:spChg chg="add del mod">
          <ac:chgData name="Noah Bakr" userId="21715550-4140-4e9b-a7d0-75ea730aa825" providerId="ADAL" clId="{F0008B80-869E-4848-85CC-CF75564B80E4}" dt="2024-06-24T07:46:15.358" v="2365" actId="478"/>
          <ac:spMkLst>
            <pc:docMk/>
            <pc:sldMk cId="1831542091" sldId="286"/>
            <ac:spMk id="7" creationId="{56EC77B1-39A4-AD8A-B381-F05F3871D8B8}"/>
          </ac:spMkLst>
        </pc:spChg>
        <pc:spChg chg="add del mod">
          <ac:chgData name="Noah Bakr" userId="21715550-4140-4e9b-a7d0-75ea730aa825" providerId="ADAL" clId="{F0008B80-869E-4848-85CC-CF75564B80E4}" dt="2024-06-24T07:47:00.387" v="2369" actId="478"/>
          <ac:spMkLst>
            <pc:docMk/>
            <pc:sldMk cId="1831542091" sldId="286"/>
            <ac:spMk id="9" creationId="{81F96624-BBB8-CC72-E107-F3662A0F63F0}"/>
          </ac:spMkLst>
        </pc:spChg>
        <pc:spChg chg="add mod">
          <ac:chgData name="Noah Bakr" userId="21715550-4140-4e9b-a7d0-75ea730aa825" providerId="ADAL" clId="{F0008B80-869E-4848-85CC-CF75564B80E4}" dt="2024-06-24T08:24:42.356" v="2546" actId="20577"/>
          <ac:spMkLst>
            <pc:docMk/>
            <pc:sldMk cId="1831542091" sldId="286"/>
            <ac:spMk id="10" creationId="{C6275587-0CA3-1EE9-4DC2-766675655347}"/>
          </ac:spMkLst>
        </pc:spChg>
        <pc:spChg chg="add del mod">
          <ac:chgData name="Noah Bakr" userId="21715550-4140-4e9b-a7d0-75ea730aa825" providerId="ADAL" clId="{F0008B80-869E-4848-85CC-CF75564B80E4}" dt="2024-06-24T07:47:22.556" v="2378" actId="478"/>
          <ac:spMkLst>
            <pc:docMk/>
            <pc:sldMk cId="1831542091" sldId="286"/>
            <ac:spMk id="12" creationId="{DD43821B-BF16-0EF7-6162-B400C64464BD}"/>
          </ac:spMkLst>
        </pc:spChg>
        <pc:spChg chg="add mod">
          <ac:chgData name="Noah Bakr" userId="21715550-4140-4e9b-a7d0-75ea730aa825" providerId="ADAL" clId="{F0008B80-869E-4848-85CC-CF75564B80E4}" dt="2024-06-24T07:47:10.196" v="2373"/>
          <ac:spMkLst>
            <pc:docMk/>
            <pc:sldMk cId="1831542091" sldId="286"/>
            <ac:spMk id="13" creationId="{469BD5D7-248A-B009-1306-E77B692A5AC2}"/>
          </ac:spMkLst>
        </pc:spChg>
        <pc:spChg chg="add mod">
          <ac:chgData name="Noah Bakr" userId="21715550-4140-4e9b-a7d0-75ea730aa825" providerId="ADAL" clId="{F0008B80-869E-4848-85CC-CF75564B80E4}" dt="2024-06-24T08:31:12.291" v="2603" actId="20577"/>
          <ac:spMkLst>
            <pc:docMk/>
            <pc:sldMk cId="1831542091" sldId="286"/>
            <ac:spMk id="14" creationId="{EED21DAD-3D69-5E4A-A54D-987ADF8C14B6}"/>
          </ac:spMkLst>
        </pc:spChg>
        <pc:spChg chg="add del mod">
          <ac:chgData name="Noah Bakr" userId="21715550-4140-4e9b-a7d0-75ea730aa825" providerId="ADAL" clId="{F0008B80-869E-4848-85CC-CF75564B80E4}" dt="2024-06-24T07:47:50.177" v="2382" actId="478"/>
          <ac:spMkLst>
            <pc:docMk/>
            <pc:sldMk cId="1831542091" sldId="286"/>
            <ac:spMk id="16" creationId="{76160E28-AF66-B8D9-6266-907C1DF521FC}"/>
          </ac:spMkLst>
        </pc:spChg>
        <pc:spChg chg="add mod">
          <ac:chgData name="Noah Bakr" userId="21715550-4140-4e9b-a7d0-75ea730aa825" providerId="ADAL" clId="{F0008B80-869E-4848-85CC-CF75564B80E4}" dt="2024-06-24T08:23:43.416" v="2506" actId="207"/>
          <ac:spMkLst>
            <pc:docMk/>
            <pc:sldMk cId="1831542091" sldId="286"/>
            <ac:spMk id="17" creationId="{CD5D7AB1-2DEE-9B3C-5A12-4D74827965EE}"/>
          </ac:spMkLst>
        </pc:spChg>
        <pc:spChg chg="mod">
          <ac:chgData name="Noah Bakr" userId="21715550-4140-4e9b-a7d0-75ea730aa825" providerId="ADAL" clId="{F0008B80-869E-4848-85CC-CF75564B80E4}" dt="2024-06-24T12:26:31.675" v="3527" actId="207"/>
          <ac:spMkLst>
            <pc:docMk/>
            <pc:sldMk cId="1831542091" sldId="286"/>
            <ac:spMk id="539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4T07:47:09.868" v="2372" actId="478"/>
          <ac:spMkLst>
            <pc:docMk/>
            <pc:sldMk cId="1831542091" sldId="286"/>
            <ac:spMk id="541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8:23:53.268" v="2508" actId="207"/>
          <ac:spMkLst>
            <pc:docMk/>
            <pc:sldMk cId="1831542091" sldId="286"/>
            <ac:spMk id="543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4T07:46:12.143" v="2364" actId="478"/>
          <ac:spMkLst>
            <pc:docMk/>
            <pc:sldMk cId="1831542091" sldId="286"/>
            <ac:spMk id="545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7:45:16.482" v="2352" actId="20577"/>
          <ac:spMkLst>
            <pc:docMk/>
            <pc:sldMk cId="1831542091" sldId="286"/>
            <ac:spMk id="548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4T07:47:41.426" v="2381" actId="478"/>
          <ac:spMkLst>
            <pc:docMk/>
            <pc:sldMk cId="1831542091" sldId="286"/>
            <ac:spMk id="549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4T07:46:57.836" v="2368" actId="478"/>
          <ac:spMkLst>
            <pc:docMk/>
            <pc:sldMk cId="1831542091" sldId="286"/>
            <ac:spMk id="550" creationId="{00000000-0000-0000-0000-000000000000}"/>
          </ac:spMkLst>
        </pc:spChg>
        <pc:spChg chg="del mod">
          <ac:chgData name="Noah Bakr" userId="21715550-4140-4e9b-a7d0-75ea730aa825" providerId="ADAL" clId="{F0008B80-869E-4848-85CC-CF75564B80E4}" dt="2024-06-24T06:09:11.160" v="2347" actId="478"/>
          <ac:spMkLst>
            <pc:docMk/>
            <pc:sldMk cId="1831542091" sldId="286"/>
            <ac:spMk id="551" creationId="{00000000-0000-0000-0000-000000000000}"/>
          </ac:spMkLst>
        </pc:spChg>
      </pc:sldChg>
      <pc:sldChg chg="modSp mod">
        <pc:chgData name="Noah Bakr" userId="21715550-4140-4e9b-a7d0-75ea730aa825" providerId="ADAL" clId="{F0008B80-869E-4848-85CC-CF75564B80E4}" dt="2024-06-24T13:37:46.010" v="3528" actId="20577"/>
        <pc:sldMkLst>
          <pc:docMk/>
          <pc:sldMk cId="3979510868" sldId="287"/>
        </pc:sldMkLst>
        <pc:spChg chg="mod">
          <ac:chgData name="Noah Bakr" userId="21715550-4140-4e9b-a7d0-75ea730aa825" providerId="ADAL" clId="{F0008B80-869E-4848-85CC-CF75564B80E4}" dt="2024-06-24T13:37:46.010" v="3528" actId="20577"/>
          <ac:spMkLst>
            <pc:docMk/>
            <pc:sldMk cId="3979510868" sldId="287"/>
            <ac:spMk id="410" creationId="{00000000-0000-0000-0000-000000000000}"/>
          </ac:spMkLst>
        </pc:spChg>
      </pc:sldChg>
      <pc:sldChg chg="del">
        <pc:chgData name="Noah Bakr" userId="21715550-4140-4e9b-a7d0-75ea730aa825" providerId="ADAL" clId="{F0008B80-869E-4848-85CC-CF75564B80E4}" dt="2024-06-23T14:02:30.273" v="1" actId="2696"/>
        <pc:sldMkLst>
          <pc:docMk/>
          <pc:sldMk cId="382435738" sldId="289"/>
        </pc:sldMkLst>
      </pc:sldChg>
      <pc:sldChg chg="modSp mod modTransition modNotesTx">
        <pc:chgData name="Noah Bakr" userId="21715550-4140-4e9b-a7d0-75ea730aa825" providerId="ADAL" clId="{F0008B80-869E-4848-85CC-CF75564B80E4}" dt="2024-06-24T10:44:43.086" v="3516"/>
        <pc:sldMkLst>
          <pc:docMk/>
          <pc:sldMk cId="2856399309" sldId="290"/>
        </pc:sldMkLst>
        <pc:spChg chg="mod">
          <ac:chgData name="Noah Bakr" userId="21715550-4140-4e9b-a7d0-75ea730aa825" providerId="ADAL" clId="{F0008B80-869E-4848-85CC-CF75564B80E4}" dt="2024-06-24T03:07:40.308" v="791" actId="115"/>
          <ac:spMkLst>
            <pc:docMk/>
            <pc:sldMk cId="2856399309" sldId="290"/>
            <ac:spMk id="419" creationId="{00000000-0000-0000-0000-000000000000}"/>
          </ac:spMkLst>
        </pc:spChg>
      </pc:sldChg>
      <pc:sldChg chg="delSp modSp add mod ord modTransition">
        <pc:chgData name="Noah Bakr" userId="21715550-4140-4e9b-a7d0-75ea730aa825" providerId="ADAL" clId="{F0008B80-869E-4848-85CC-CF75564B80E4}" dt="2024-06-24T10:44:03.647" v="3508"/>
        <pc:sldMkLst>
          <pc:docMk/>
          <pc:sldMk cId="455148123" sldId="291"/>
        </pc:sldMkLst>
        <pc:spChg chg="mod">
          <ac:chgData name="Noah Bakr" userId="21715550-4140-4e9b-a7d0-75ea730aa825" providerId="ADAL" clId="{F0008B80-869E-4848-85CC-CF75564B80E4}" dt="2024-06-23T14:42:21.174" v="29" actId="20577"/>
          <ac:spMkLst>
            <pc:docMk/>
            <pc:sldMk cId="455148123" sldId="291"/>
            <ac:spMk id="451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3T14:41:41.488" v="3" actId="478"/>
          <ac:spMkLst>
            <pc:docMk/>
            <pc:sldMk cId="455148123" sldId="291"/>
            <ac:spMk id="452" creationId="{00000000-0000-0000-0000-000000000000}"/>
          </ac:spMkLst>
        </pc:spChg>
      </pc:sldChg>
      <pc:sldChg chg="addSp delSp modSp add mod ord modTransition">
        <pc:chgData name="Noah Bakr" userId="21715550-4140-4e9b-a7d0-75ea730aa825" providerId="ADAL" clId="{F0008B80-869E-4848-85CC-CF75564B80E4}" dt="2024-06-24T10:44:34.384" v="3513"/>
        <pc:sldMkLst>
          <pc:docMk/>
          <pc:sldMk cId="523960853" sldId="292"/>
        </pc:sldMkLst>
        <pc:spChg chg="mod">
          <ac:chgData name="Noah Bakr" userId="21715550-4140-4e9b-a7d0-75ea730aa825" providerId="ADAL" clId="{F0008B80-869E-4848-85CC-CF75564B80E4}" dt="2024-06-24T03:36:27.677" v="861"/>
          <ac:spMkLst>
            <pc:docMk/>
            <pc:sldMk cId="523960853" sldId="292"/>
            <ac:spMk id="5" creationId="{608089D1-5C18-5E03-63F2-DF78378A4CCC}"/>
          </ac:spMkLst>
        </pc:spChg>
        <pc:spChg chg="mod">
          <ac:chgData name="Noah Bakr" userId="21715550-4140-4e9b-a7d0-75ea730aa825" providerId="ADAL" clId="{F0008B80-869E-4848-85CC-CF75564B80E4}" dt="2024-06-24T03:36:27.677" v="861"/>
          <ac:spMkLst>
            <pc:docMk/>
            <pc:sldMk cId="523960853" sldId="292"/>
            <ac:spMk id="6" creationId="{B4F25785-84E8-BB1D-5A12-9D4F91A35170}"/>
          </ac:spMkLst>
        </pc:spChg>
        <pc:spChg chg="mod">
          <ac:chgData name="Noah Bakr" userId="21715550-4140-4e9b-a7d0-75ea730aa825" providerId="ADAL" clId="{F0008B80-869E-4848-85CC-CF75564B80E4}" dt="2024-06-24T03:36:27.677" v="861"/>
          <ac:spMkLst>
            <pc:docMk/>
            <pc:sldMk cId="523960853" sldId="292"/>
            <ac:spMk id="7" creationId="{70586EE2-CD5A-AD1F-CC80-2F3890D15BCA}"/>
          </ac:spMkLst>
        </pc:spChg>
        <pc:spChg chg="mod">
          <ac:chgData name="Noah Bakr" userId="21715550-4140-4e9b-a7d0-75ea730aa825" providerId="ADAL" clId="{F0008B80-869E-4848-85CC-CF75564B80E4}" dt="2024-06-24T04:18:38.309" v="1007" actId="1076"/>
          <ac:spMkLst>
            <pc:docMk/>
            <pc:sldMk cId="523960853" sldId="292"/>
            <ac:spMk id="512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18:52.426" v="1011" actId="1076"/>
          <ac:spMkLst>
            <pc:docMk/>
            <pc:sldMk cId="523960853" sldId="292"/>
            <ac:spMk id="513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19:04.186" v="1012" actId="14100"/>
          <ac:spMkLst>
            <pc:docMk/>
            <pc:sldMk cId="523960853" sldId="292"/>
            <ac:spMk id="514" creationId="{00000000-0000-0000-0000-000000000000}"/>
          </ac:spMkLst>
        </pc:spChg>
        <pc:grpChg chg="add mod">
          <ac:chgData name="Noah Bakr" userId="21715550-4140-4e9b-a7d0-75ea730aa825" providerId="ADAL" clId="{F0008B80-869E-4848-85CC-CF75564B80E4}" dt="2024-06-24T03:38:02.716" v="880" actId="1076"/>
          <ac:grpSpMkLst>
            <pc:docMk/>
            <pc:sldMk cId="523960853" sldId="292"/>
            <ac:grpSpMk id="4" creationId="{6A576264-7B45-FE51-966A-A1EC916C4712}"/>
          </ac:grpSpMkLst>
        </pc:grpChg>
        <pc:grpChg chg="mod ord">
          <ac:chgData name="Noah Bakr" userId="21715550-4140-4e9b-a7d0-75ea730aa825" providerId="ADAL" clId="{F0008B80-869E-4848-85CC-CF75564B80E4}" dt="2024-06-24T04:18:43.761" v="1008" actId="1076"/>
          <ac:grpSpMkLst>
            <pc:docMk/>
            <pc:sldMk cId="523960853" sldId="292"/>
            <ac:grpSpMk id="516" creationId="{00000000-0000-0000-0000-000000000000}"/>
          </ac:grpSpMkLst>
        </pc:grpChg>
        <pc:grpChg chg="del mod">
          <ac:chgData name="Noah Bakr" userId="21715550-4140-4e9b-a7d0-75ea730aa825" providerId="ADAL" clId="{F0008B80-869E-4848-85CC-CF75564B80E4}" dt="2024-06-24T03:36:25.040" v="860" actId="478"/>
          <ac:grpSpMkLst>
            <pc:docMk/>
            <pc:sldMk cId="523960853" sldId="292"/>
            <ac:grpSpMk id="520" creationId="{00000000-0000-0000-0000-000000000000}"/>
          </ac:grpSpMkLst>
        </pc:grpChg>
        <pc:picChg chg="add mod modCrop">
          <ac:chgData name="Noah Bakr" userId="21715550-4140-4e9b-a7d0-75ea730aa825" providerId="ADAL" clId="{F0008B80-869E-4848-85CC-CF75564B80E4}" dt="2024-06-24T03:37:54.561" v="879" actId="14861"/>
          <ac:picMkLst>
            <pc:docMk/>
            <pc:sldMk cId="523960853" sldId="292"/>
            <ac:picMk id="3" creationId="{F3F9315A-A7DA-4FEC-A245-6024B7F1D231}"/>
          </ac:picMkLst>
        </pc:picChg>
        <pc:picChg chg="del mod modCrop">
          <ac:chgData name="Noah Bakr" userId="21715550-4140-4e9b-a7d0-75ea730aa825" providerId="ADAL" clId="{F0008B80-869E-4848-85CC-CF75564B80E4}" dt="2024-06-24T03:28:35.125" v="810" actId="478"/>
          <ac:picMkLst>
            <pc:docMk/>
            <pc:sldMk cId="523960853" sldId="292"/>
            <ac:picMk id="515" creationId="{00000000-0000-0000-0000-000000000000}"/>
          </ac:picMkLst>
        </pc:picChg>
      </pc:sldChg>
      <pc:sldChg chg="addSp delSp modSp add mod ord modTransition">
        <pc:chgData name="Noah Bakr" userId="21715550-4140-4e9b-a7d0-75ea730aa825" providerId="ADAL" clId="{F0008B80-869E-4848-85CC-CF75564B80E4}" dt="2024-06-24T05:00:00.990" v="2332"/>
        <pc:sldMkLst>
          <pc:docMk/>
          <pc:sldMk cId="3068362689" sldId="293"/>
        </pc:sldMkLst>
        <pc:spChg chg="mod">
          <ac:chgData name="Noah Bakr" userId="21715550-4140-4e9b-a7d0-75ea730aa825" providerId="ADAL" clId="{F0008B80-869E-4848-85CC-CF75564B80E4}" dt="2024-06-24T04:35:22.855" v="1469" actId="20577"/>
          <ac:spMkLst>
            <pc:docMk/>
            <pc:sldMk cId="3068362689" sldId="293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0:43.902" v="2000"/>
          <ac:spMkLst>
            <pc:docMk/>
            <pc:sldMk cId="3068362689" sldId="293"/>
            <ac:spMk id="835" creationId="{00000000-0000-0000-0000-000000000000}"/>
          </ac:spMkLst>
        </pc:spChg>
        <pc:picChg chg="add del mod">
          <ac:chgData name="Noah Bakr" userId="21715550-4140-4e9b-a7d0-75ea730aa825" providerId="ADAL" clId="{F0008B80-869E-4848-85CC-CF75564B80E4}" dt="2024-06-24T04:34:53.165" v="1432" actId="1036"/>
          <ac:picMkLst>
            <pc:docMk/>
            <pc:sldMk cId="3068362689" sldId="293"/>
            <ac:picMk id="6" creationId="{59540714-9EA7-DB0A-1913-F81A1288BBD8}"/>
          </ac:picMkLst>
        </pc:picChg>
        <pc:picChg chg="mod">
          <ac:chgData name="Noah Bakr" userId="21715550-4140-4e9b-a7d0-75ea730aa825" providerId="ADAL" clId="{F0008B80-869E-4848-85CC-CF75564B80E4}" dt="2024-06-24T04:33:07.776" v="1204" actId="1076"/>
          <ac:picMkLst>
            <pc:docMk/>
            <pc:sldMk cId="3068362689" sldId="293"/>
            <ac:picMk id="10" creationId="{F9CEC753-78C2-9D53-671D-B3F6A23039CC}"/>
          </ac:picMkLst>
        </pc:picChg>
      </pc:sldChg>
      <pc:sldChg chg="new del">
        <pc:chgData name="Noah Bakr" userId="21715550-4140-4e9b-a7d0-75ea730aa825" providerId="ADAL" clId="{F0008B80-869E-4848-85CC-CF75564B80E4}" dt="2024-06-24T03:28:45.562" v="812" actId="2696"/>
        <pc:sldMkLst>
          <pc:docMk/>
          <pc:sldMk cId="3362147643" sldId="293"/>
        </pc:sldMkLst>
      </pc:sldChg>
      <pc:sldChg chg="modSp add mod modTransition">
        <pc:chgData name="Noah Bakr" userId="21715550-4140-4e9b-a7d0-75ea730aa825" providerId="ADAL" clId="{F0008B80-869E-4848-85CC-CF75564B80E4}" dt="2024-06-24T10:22:31.635" v="3195"/>
        <pc:sldMkLst>
          <pc:docMk/>
          <pc:sldMk cId="1676586848" sldId="294"/>
        </pc:sldMkLst>
        <pc:spChg chg="mod">
          <ac:chgData name="Noah Bakr" userId="21715550-4140-4e9b-a7d0-75ea730aa825" providerId="ADAL" clId="{F0008B80-869E-4848-85CC-CF75564B80E4}" dt="2024-06-24T04:50:41.119" v="1999"/>
          <ac:spMkLst>
            <pc:docMk/>
            <pc:sldMk cId="1676586848" sldId="294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36:48.007" v="1540" actId="1035"/>
          <ac:picMkLst>
            <pc:docMk/>
            <pc:sldMk cId="1676586848" sldId="294"/>
            <ac:picMk id="6" creationId="{59540714-9EA7-DB0A-1913-F81A1288BBD8}"/>
          </ac:picMkLst>
        </pc:picChg>
      </pc:sldChg>
      <pc:sldChg chg="modSp add mod ord modTransition">
        <pc:chgData name="Noah Bakr" userId="21715550-4140-4e9b-a7d0-75ea730aa825" providerId="ADAL" clId="{F0008B80-869E-4848-85CC-CF75564B80E4}" dt="2024-06-24T04:59:50.944" v="2328"/>
        <pc:sldMkLst>
          <pc:docMk/>
          <pc:sldMk cId="1321214580" sldId="295"/>
        </pc:sldMkLst>
        <pc:spChg chg="mod">
          <ac:chgData name="Noah Bakr" userId="21715550-4140-4e9b-a7d0-75ea730aa825" providerId="ADAL" clId="{F0008B80-869E-4848-85CC-CF75564B80E4}" dt="2024-06-24T04:46:24.700" v="1716" actId="20577"/>
          <ac:spMkLst>
            <pc:docMk/>
            <pc:sldMk cId="1321214580" sldId="295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0:51.101" v="2002"/>
          <ac:spMkLst>
            <pc:docMk/>
            <pc:sldMk cId="1321214580" sldId="295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46:16.365" v="1708" actId="14100"/>
          <ac:picMkLst>
            <pc:docMk/>
            <pc:sldMk cId="1321214580" sldId="295"/>
            <ac:picMk id="6" creationId="{59540714-9EA7-DB0A-1913-F81A1288BBD8}"/>
          </ac:picMkLst>
        </pc:picChg>
      </pc:sldChg>
      <pc:sldChg chg="addSp delSp modSp add mod">
        <pc:chgData name="Noah Bakr" userId="21715550-4140-4e9b-a7d0-75ea730aa825" providerId="ADAL" clId="{F0008B80-869E-4848-85CC-CF75564B80E4}" dt="2024-06-24T10:29:29.735" v="3279" actId="1076"/>
        <pc:sldMkLst>
          <pc:docMk/>
          <pc:sldMk cId="3062643527" sldId="296"/>
        </pc:sldMkLst>
        <pc:spChg chg="add del mod">
          <ac:chgData name="Noah Bakr" userId="21715550-4140-4e9b-a7d0-75ea730aa825" providerId="ADAL" clId="{F0008B80-869E-4848-85CC-CF75564B80E4}" dt="2024-06-24T04:47:30.892" v="1833" actId="478"/>
          <ac:spMkLst>
            <pc:docMk/>
            <pc:sldMk cId="3062643527" sldId="296"/>
            <ac:spMk id="4" creationId="{61E6BB03-11BA-BA2D-5B45-5819A638049C}"/>
          </ac:spMkLst>
        </pc:spChg>
        <pc:spChg chg="add mod">
          <ac:chgData name="Noah Bakr" userId="21715550-4140-4e9b-a7d0-75ea730aa825" providerId="ADAL" clId="{F0008B80-869E-4848-85CC-CF75564B80E4}" dt="2024-06-24T04:47:31.656" v="1834"/>
          <ac:spMkLst>
            <pc:docMk/>
            <pc:sldMk cId="3062643527" sldId="296"/>
            <ac:spMk id="5" creationId="{32A0657C-16A7-22E7-3AE8-0C70061E1B96}"/>
          </ac:spMkLst>
        </pc:spChg>
        <pc:spChg chg="del">
          <ac:chgData name="Noah Bakr" userId="21715550-4140-4e9b-a7d0-75ea730aa825" providerId="ADAL" clId="{F0008B80-869E-4848-85CC-CF75564B80E4}" dt="2024-06-24T04:47:28.473" v="1832" actId="478"/>
          <ac:spMkLst>
            <pc:docMk/>
            <pc:sldMk cId="3062643527" sldId="296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0:47.947" v="2001"/>
          <ac:spMkLst>
            <pc:docMk/>
            <pc:sldMk cId="3062643527" sldId="296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46:34.178" v="1762" actId="1035"/>
          <ac:picMkLst>
            <pc:docMk/>
            <pc:sldMk cId="3062643527" sldId="296"/>
            <ac:picMk id="6" creationId="{59540714-9EA7-DB0A-1913-F81A1288BBD8}"/>
          </ac:picMkLst>
        </pc:picChg>
        <pc:picChg chg="mod">
          <ac:chgData name="Noah Bakr" userId="21715550-4140-4e9b-a7d0-75ea730aa825" providerId="ADAL" clId="{F0008B80-869E-4848-85CC-CF75564B80E4}" dt="2024-06-24T10:29:29.735" v="3279" actId="1076"/>
          <ac:picMkLst>
            <pc:docMk/>
            <pc:sldMk cId="3062643527" sldId="296"/>
            <ac:picMk id="10" creationId="{F9CEC753-78C2-9D53-671D-B3F6A23039CC}"/>
          </ac:picMkLst>
        </pc:picChg>
      </pc:sldChg>
      <pc:sldChg chg="modSp add del mod">
        <pc:chgData name="Noah Bakr" userId="21715550-4140-4e9b-a7d0-75ea730aa825" providerId="ADAL" clId="{F0008B80-869E-4848-85CC-CF75564B80E4}" dt="2024-06-24T04:45:55.041" v="1700" actId="2890"/>
        <pc:sldMkLst>
          <pc:docMk/>
          <pc:sldMk cId="3809146259" sldId="296"/>
        </pc:sldMkLst>
        <pc:picChg chg="mod">
          <ac:chgData name="Noah Bakr" userId="21715550-4140-4e9b-a7d0-75ea730aa825" providerId="ADAL" clId="{F0008B80-869E-4848-85CC-CF75564B80E4}" dt="2024-06-24T04:45:54.689" v="1699" actId="1035"/>
          <ac:picMkLst>
            <pc:docMk/>
            <pc:sldMk cId="3809146259" sldId="296"/>
            <ac:picMk id="6" creationId="{59540714-9EA7-DB0A-1913-F81A1288BBD8}"/>
          </ac:picMkLst>
        </pc:picChg>
      </pc:sldChg>
      <pc:sldChg chg="modSp add mod ord modTransition">
        <pc:chgData name="Noah Bakr" userId="21715550-4140-4e9b-a7d0-75ea730aa825" providerId="ADAL" clId="{F0008B80-869E-4848-85CC-CF75564B80E4}" dt="2024-06-24T10:19:20.689" v="3109" actId="1076"/>
        <pc:sldMkLst>
          <pc:docMk/>
          <pc:sldMk cId="2712812563" sldId="297"/>
        </pc:sldMkLst>
        <pc:spChg chg="mod">
          <ac:chgData name="Noah Bakr" userId="21715550-4140-4e9b-a7d0-75ea730aa825" providerId="ADAL" clId="{F0008B80-869E-4848-85CC-CF75564B80E4}" dt="2024-06-24T04:49:42.236" v="1960" actId="20577"/>
          <ac:spMkLst>
            <pc:docMk/>
            <pc:sldMk cId="2712812563" sldId="297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0:34.697" v="1998"/>
          <ac:spMkLst>
            <pc:docMk/>
            <pc:sldMk cId="2712812563" sldId="297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48:32.017" v="1862" actId="1036"/>
          <ac:picMkLst>
            <pc:docMk/>
            <pc:sldMk cId="2712812563" sldId="297"/>
            <ac:picMk id="6" creationId="{59540714-9EA7-DB0A-1913-F81A1288BBD8}"/>
          </ac:picMkLst>
        </pc:picChg>
        <pc:picChg chg="mod">
          <ac:chgData name="Noah Bakr" userId="21715550-4140-4e9b-a7d0-75ea730aa825" providerId="ADAL" clId="{F0008B80-869E-4848-85CC-CF75564B80E4}" dt="2024-06-24T10:19:20.689" v="3109" actId="1076"/>
          <ac:picMkLst>
            <pc:docMk/>
            <pc:sldMk cId="2712812563" sldId="297"/>
            <ac:picMk id="10" creationId="{F9CEC753-78C2-9D53-671D-B3F6A23039CC}"/>
          </ac:picMkLst>
        </pc:picChg>
      </pc:sldChg>
      <pc:sldChg chg="addSp delSp modSp add mod">
        <pc:chgData name="Noah Bakr" userId="21715550-4140-4e9b-a7d0-75ea730aa825" providerId="ADAL" clId="{F0008B80-869E-4848-85CC-CF75564B80E4}" dt="2024-06-24T04:59:21.219" v="2323"/>
        <pc:sldMkLst>
          <pc:docMk/>
          <pc:sldMk cId="3156448987" sldId="298"/>
        </pc:sldMkLst>
        <pc:spChg chg="add del mod">
          <ac:chgData name="Noah Bakr" userId="21715550-4140-4e9b-a7d0-75ea730aa825" providerId="ADAL" clId="{F0008B80-869E-4848-85CC-CF75564B80E4}" dt="2024-06-24T04:59:20.803" v="2322" actId="478"/>
          <ac:spMkLst>
            <pc:docMk/>
            <pc:sldMk cId="3156448987" sldId="298"/>
            <ac:spMk id="4" creationId="{9478AEEC-F476-6721-A012-E9F1B7AD1ADE}"/>
          </ac:spMkLst>
        </pc:spChg>
        <pc:spChg chg="add mod">
          <ac:chgData name="Noah Bakr" userId="21715550-4140-4e9b-a7d0-75ea730aa825" providerId="ADAL" clId="{F0008B80-869E-4848-85CC-CF75564B80E4}" dt="2024-06-24T04:59:21.219" v="2323"/>
          <ac:spMkLst>
            <pc:docMk/>
            <pc:sldMk cId="3156448987" sldId="298"/>
            <ac:spMk id="5" creationId="{50AAD804-AF59-12F8-16C0-49179EFA28FB}"/>
          </ac:spMkLst>
        </pc:spChg>
        <pc:spChg chg="del mod">
          <ac:chgData name="Noah Bakr" userId="21715550-4140-4e9b-a7d0-75ea730aa825" providerId="ADAL" clId="{F0008B80-869E-4848-85CC-CF75564B80E4}" dt="2024-06-24T04:59:18.411" v="2321" actId="478"/>
          <ac:spMkLst>
            <pc:docMk/>
            <pc:sldMk cId="3156448987" sldId="298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0:28.823" v="1997" actId="20577"/>
          <ac:spMkLst>
            <pc:docMk/>
            <pc:sldMk cId="3156448987" sldId="298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49:05.898" v="1939" actId="1036"/>
          <ac:picMkLst>
            <pc:docMk/>
            <pc:sldMk cId="3156448987" sldId="298"/>
            <ac:picMk id="6" creationId="{59540714-9EA7-DB0A-1913-F81A1288BBD8}"/>
          </ac:picMkLst>
        </pc:picChg>
        <pc:picChg chg="mod ord">
          <ac:chgData name="Noah Bakr" userId="21715550-4140-4e9b-a7d0-75ea730aa825" providerId="ADAL" clId="{F0008B80-869E-4848-85CC-CF75564B80E4}" dt="2024-06-24T04:49:12.360" v="1940" actId="166"/>
          <ac:picMkLst>
            <pc:docMk/>
            <pc:sldMk cId="3156448987" sldId="298"/>
            <ac:picMk id="10" creationId="{F9CEC753-78C2-9D53-671D-B3F6A23039CC}"/>
          </ac:picMkLst>
        </pc:picChg>
      </pc:sldChg>
      <pc:sldChg chg="modSp add mod ord modTransition">
        <pc:chgData name="Noah Bakr" userId="21715550-4140-4e9b-a7d0-75ea730aa825" providerId="ADAL" clId="{F0008B80-869E-4848-85CC-CF75564B80E4}" dt="2024-06-24T05:00:16.800" v="2340"/>
        <pc:sldMkLst>
          <pc:docMk/>
          <pc:sldMk cId="3097654737" sldId="299"/>
        </pc:sldMkLst>
        <pc:spChg chg="mod">
          <ac:chgData name="Noah Bakr" userId="21715550-4140-4e9b-a7d0-75ea730aa825" providerId="ADAL" clId="{F0008B80-869E-4848-85CC-CF75564B80E4}" dt="2024-06-24T04:53:49.539" v="2195" actId="14100"/>
          <ac:spMkLst>
            <pc:docMk/>
            <pc:sldMk cId="3097654737" sldId="299"/>
            <ac:spMk id="834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52:16.996" v="2112" actId="1036"/>
          <ac:picMkLst>
            <pc:docMk/>
            <pc:sldMk cId="3097654737" sldId="299"/>
            <ac:picMk id="6" creationId="{59540714-9EA7-DB0A-1913-F81A1288BBD8}"/>
          </ac:picMkLst>
        </pc:picChg>
      </pc:sldChg>
      <pc:sldChg chg="modSp add mod">
        <pc:chgData name="Noah Bakr" userId="21715550-4140-4e9b-a7d0-75ea730aa825" providerId="ADAL" clId="{F0008B80-869E-4848-85CC-CF75564B80E4}" dt="2024-06-24T04:53:06.130" v="2178" actId="166"/>
        <pc:sldMkLst>
          <pc:docMk/>
          <pc:sldMk cId="2051180513" sldId="300"/>
        </pc:sldMkLst>
        <pc:spChg chg="mod">
          <ac:chgData name="Noah Bakr" userId="21715550-4140-4e9b-a7d0-75ea730aa825" providerId="ADAL" clId="{F0008B80-869E-4848-85CC-CF75564B80E4}" dt="2024-06-24T04:52:43.306" v="2128" actId="20577"/>
          <ac:spMkLst>
            <pc:docMk/>
            <pc:sldMk cId="2051180513" sldId="300"/>
            <ac:spMk id="834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04:52:52.967" v="2149" actId="20577"/>
          <ac:spMkLst>
            <pc:docMk/>
            <pc:sldMk cId="2051180513" sldId="300"/>
            <ac:spMk id="835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53:01.295" v="2177" actId="1036"/>
          <ac:picMkLst>
            <pc:docMk/>
            <pc:sldMk cId="2051180513" sldId="300"/>
            <ac:picMk id="6" creationId="{59540714-9EA7-DB0A-1913-F81A1288BBD8}"/>
          </ac:picMkLst>
        </pc:picChg>
        <pc:picChg chg="ord">
          <ac:chgData name="Noah Bakr" userId="21715550-4140-4e9b-a7d0-75ea730aa825" providerId="ADAL" clId="{F0008B80-869E-4848-85CC-CF75564B80E4}" dt="2024-06-24T04:53:06.130" v="2178" actId="166"/>
          <ac:picMkLst>
            <pc:docMk/>
            <pc:sldMk cId="2051180513" sldId="300"/>
            <ac:picMk id="10" creationId="{F9CEC753-78C2-9D53-671D-B3F6A23039CC}"/>
          </ac:picMkLst>
        </pc:picChg>
      </pc:sldChg>
      <pc:sldChg chg="modSp add mod ord modTransition">
        <pc:chgData name="Noah Bakr" userId="21715550-4140-4e9b-a7d0-75ea730aa825" providerId="ADAL" clId="{F0008B80-869E-4848-85CC-CF75564B80E4}" dt="2024-06-24T05:00:22.866" v="2344"/>
        <pc:sldMkLst>
          <pc:docMk/>
          <pc:sldMk cId="2383098575" sldId="301"/>
        </pc:sldMkLst>
        <pc:spChg chg="mod">
          <ac:chgData name="Noah Bakr" userId="21715550-4140-4e9b-a7d0-75ea730aa825" providerId="ADAL" clId="{F0008B80-869E-4848-85CC-CF75564B80E4}" dt="2024-06-24T04:57:57.613" v="2220" actId="20577"/>
          <ac:spMkLst>
            <pc:docMk/>
            <pc:sldMk cId="2383098575" sldId="301"/>
            <ac:spMk id="834" creationId="{00000000-0000-0000-0000-000000000000}"/>
          </ac:spMkLst>
        </pc:spChg>
        <pc:picChg chg="mod">
          <ac:chgData name="Noah Bakr" userId="21715550-4140-4e9b-a7d0-75ea730aa825" providerId="ADAL" clId="{F0008B80-869E-4848-85CC-CF75564B80E4}" dt="2024-06-24T04:54:41.518" v="2203" actId="14100"/>
          <ac:picMkLst>
            <pc:docMk/>
            <pc:sldMk cId="2383098575" sldId="301"/>
            <ac:picMk id="6" creationId="{59540714-9EA7-DB0A-1913-F81A1288BBD8}"/>
          </ac:picMkLst>
        </pc:picChg>
      </pc:sldChg>
      <pc:sldChg chg="modSp add mod">
        <pc:chgData name="Noah Bakr" userId="21715550-4140-4e9b-a7d0-75ea730aa825" providerId="ADAL" clId="{F0008B80-869E-4848-85CC-CF75564B80E4}" dt="2024-06-24T04:58:17.196" v="2320" actId="1035"/>
        <pc:sldMkLst>
          <pc:docMk/>
          <pc:sldMk cId="3599563282" sldId="302"/>
        </pc:sldMkLst>
        <pc:picChg chg="mod">
          <ac:chgData name="Noah Bakr" userId="21715550-4140-4e9b-a7d0-75ea730aa825" providerId="ADAL" clId="{F0008B80-869E-4848-85CC-CF75564B80E4}" dt="2024-06-24T04:58:17.196" v="2320" actId="1035"/>
          <ac:picMkLst>
            <pc:docMk/>
            <pc:sldMk cId="3599563282" sldId="302"/>
            <ac:picMk id="6" creationId="{59540714-9EA7-DB0A-1913-F81A1288BBD8}"/>
          </ac:picMkLst>
        </pc:picChg>
      </pc:sldChg>
      <pc:sldChg chg="addSp delSp modSp del mod modTransition">
        <pc:chgData name="Noah Bakr" userId="21715550-4140-4e9b-a7d0-75ea730aa825" providerId="ADAL" clId="{F0008B80-869E-4848-85CC-CF75564B80E4}" dt="2024-06-24T10:42:14.066" v="3437" actId="2696"/>
        <pc:sldMkLst>
          <pc:docMk/>
          <pc:sldMk cId="547491793" sldId="303"/>
        </pc:sldMkLst>
        <pc:spChg chg="mod">
          <ac:chgData name="Noah Bakr" userId="21715550-4140-4e9b-a7d0-75ea730aa825" providerId="ADAL" clId="{F0008B80-869E-4848-85CC-CF75564B80E4}" dt="2024-06-24T10:28:48.795" v="3271" actId="1076"/>
          <ac:spMkLst>
            <pc:docMk/>
            <pc:sldMk cId="547491793" sldId="303"/>
            <ac:spMk id="2" creationId="{9C7CC252-74A4-D2B4-F5D5-2B1E07F0BA71}"/>
          </ac:spMkLst>
        </pc:spChg>
        <pc:spChg chg="mod">
          <ac:chgData name="Noah Bakr" userId="21715550-4140-4e9b-a7d0-75ea730aa825" providerId="ADAL" clId="{F0008B80-869E-4848-85CC-CF75564B80E4}" dt="2024-06-24T10:23:58.050" v="3203"/>
          <ac:spMkLst>
            <pc:docMk/>
            <pc:sldMk cId="547491793" sldId="303"/>
            <ac:spMk id="11" creationId="{CFA44636-4995-C550-3556-F4F188977B3A}"/>
          </ac:spMkLst>
        </pc:spChg>
        <pc:spChg chg="mod">
          <ac:chgData name="Noah Bakr" userId="21715550-4140-4e9b-a7d0-75ea730aa825" providerId="ADAL" clId="{F0008B80-869E-4848-85CC-CF75564B80E4}" dt="2024-06-24T10:24:08.989" v="3206" actId="1076"/>
          <ac:spMkLst>
            <pc:docMk/>
            <pc:sldMk cId="547491793" sldId="303"/>
            <ac:spMk id="13" creationId="{BE416C2F-4411-2CA3-1B00-9D68A65D19E2}"/>
          </ac:spMkLst>
        </pc:spChg>
        <pc:spChg chg="mod">
          <ac:chgData name="Noah Bakr" userId="21715550-4140-4e9b-a7d0-75ea730aa825" providerId="ADAL" clId="{F0008B80-869E-4848-85CC-CF75564B80E4}" dt="2024-06-24T10:23:58.050" v="3203"/>
          <ac:spMkLst>
            <pc:docMk/>
            <pc:sldMk cId="547491793" sldId="303"/>
            <ac:spMk id="15" creationId="{DD7660AC-0A38-7283-12F6-621CB625AA3D}"/>
          </ac:spMkLst>
        </pc:spChg>
        <pc:spChg chg="mod">
          <ac:chgData name="Noah Bakr" userId="21715550-4140-4e9b-a7d0-75ea730aa825" providerId="ADAL" clId="{F0008B80-869E-4848-85CC-CF75564B80E4}" dt="2024-06-24T10:23:58.050" v="3203"/>
          <ac:spMkLst>
            <pc:docMk/>
            <pc:sldMk cId="547491793" sldId="303"/>
            <ac:spMk id="16" creationId="{9C49BFC0-1885-3EF4-6E34-6B97C4E3F8A6}"/>
          </ac:spMkLst>
        </pc:spChg>
        <pc:spChg chg="mod">
          <ac:chgData name="Noah Bakr" userId="21715550-4140-4e9b-a7d0-75ea730aa825" providerId="ADAL" clId="{F0008B80-869E-4848-85CC-CF75564B80E4}" dt="2024-06-24T10:23:58.050" v="3203"/>
          <ac:spMkLst>
            <pc:docMk/>
            <pc:sldMk cId="547491793" sldId="303"/>
            <ac:spMk id="17" creationId="{100FC34F-7118-366C-B95F-AACBE9B5CCAB}"/>
          </ac:spMkLst>
        </pc:spChg>
        <pc:spChg chg="mod">
          <ac:chgData name="Noah Bakr" userId="21715550-4140-4e9b-a7d0-75ea730aa825" providerId="ADAL" clId="{F0008B80-869E-4848-85CC-CF75564B80E4}" dt="2024-06-24T10:23:58.050" v="3203"/>
          <ac:spMkLst>
            <pc:docMk/>
            <pc:sldMk cId="547491793" sldId="303"/>
            <ac:spMk id="18" creationId="{BBAF3D9B-B7DC-2650-85F3-2A9D443A3580}"/>
          </ac:spMkLst>
        </pc:spChg>
        <pc:spChg chg="add del">
          <ac:chgData name="Noah Bakr" userId="21715550-4140-4e9b-a7d0-75ea730aa825" providerId="ADAL" clId="{F0008B80-869E-4848-85CC-CF75564B80E4}" dt="2024-06-24T10:40:39.316" v="3393" actId="22"/>
          <ac:spMkLst>
            <pc:docMk/>
            <pc:sldMk cId="547491793" sldId="303"/>
            <ac:spMk id="28" creationId="{5A257676-27C3-009F-EF57-B56517F368A6}"/>
          </ac:spMkLst>
        </pc:spChg>
        <pc:spChg chg="mod">
          <ac:chgData name="Noah Bakr" userId="21715550-4140-4e9b-a7d0-75ea730aa825" providerId="ADAL" clId="{F0008B80-869E-4848-85CC-CF75564B80E4}" dt="2024-06-24T10:39:33.573" v="3376" actId="1076"/>
          <ac:spMkLst>
            <pc:docMk/>
            <pc:sldMk cId="547491793" sldId="303"/>
            <ac:spMk id="512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0:28:42.872" v="3269" actId="1076"/>
          <ac:spMkLst>
            <pc:docMk/>
            <pc:sldMk cId="547491793" sldId="303"/>
            <ac:spMk id="513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0:29:03.393" v="3274" actId="14100"/>
          <ac:spMkLst>
            <pc:docMk/>
            <pc:sldMk cId="547491793" sldId="303"/>
            <ac:spMk id="514" creationId="{00000000-0000-0000-0000-000000000000}"/>
          </ac:spMkLst>
        </pc:spChg>
        <pc:grpChg chg="mod">
          <ac:chgData name="Noah Bakr" userId="21715550-4140-4e9b-a7d0-75ea730aa825" providerId="ADAL" clId="{F0008B80-869E-4848-85CC-CF75564B80E4}" dt="2024-06-24T10:28:48.795" v="3271" actId="1076"/>
          <ac:grpSpMkLst>
            <pc:docMk/>
            <pc:sldMk cId="547491793" sldId="303"/>
            <ac:grpSpMk id="5" creationId="{36629EB1-5494-9851-13AF-A83E2E332496}"/>
          </ac:grpSpMkLst>
        </pc:grpChg>
        <pc:grpChg chg="add mod">
          <ac:chgData name="Noah Bakr" userId="21715550-4140-4e9b-a7d0-75ea730aa825" providerId="ADAL" clId="{F0008B80-869E-4848-85CC-CF75564B80E4}" dt="2024-06-24T10:26:29.041" v="3220" actId="164"/>
          <ac:grpSpMkLst>
            <pc:docMk/>
            <pc:sldMk cId="547491793" sldId="303"/>
            <ac:grpSpMk id="6" creationId="{F2170BF1-D842-6579-6940-57ED45E110D9}"/>
          </ac:grpSpMkLst>
        </pc:grpChg>
        <pc:grpChg chg="add mod">
          <ac:chgData name="Noah Bakr" userId="21715550-4140-4e9b-a7d0-75ea730aa825" providerId="ADAL" clId="{F0008B80-869E-4848-85CC-CF75564B80E4}" dt="2024-06-24T10:35:56.894" v="3333" actId="1076"/>
          <ac:grpSpMkLst>
            <pc:docMk/>
            <pc:sldMk cId="547491793" sldId="303"/>
            <ac:grpSpMk id="19" creationId="{2D65C25B-15F4-E9D8-F1B1-126E22586DEF}"/>
          </ac:grpSpMkLst>
        </pc:grpChg>
        <pc:picChg chg="del mod">
          <ac:chgData name="Noah Bakr" userId="21715550-4140-4e9b-a7d0-75ea730aa825" providerId="ADAL" clId="{F0008B80-869E-4848-85CC-CF75564B80E4}" dt="2024-06-24T10:29:14" v="3277" actId="478"/>
          <ac:picMkLst>
            <pc:docMk/>
            <pc:sldMk cId="547491793" sldId="303"/>
            <ac:picMk id="3" creationId="{84152E6C-06AD-FD7D-B21C-F91467C6822F}"/>
          </ac:picMkLst>
        </pc:picChg>
        <pc:picChg chg="del">
          <ac:chgData name="Noah Bakr" userId="21715550-4140-4e9b-a7d0-75ea730aa825" providerId="ADAL" clId="{F0008B80-869E-4848-85CC-CF75564B80E4}" dt="2024-06-24T10:23:55.348" v="3201" actId="478"/>
          <ac:picMkLst>
            <pc:docMk/>
            <pc:sldMk cId="547491793" sldId="303"/>
            <ac:picMk id="4" creationId="{0C298546-EE9E-EA54-7A94-7E4FCD803BEB}"/>
          </ac:picMkLst>
        </pc:picChg>
        <pc:picChg chg="mod ord">
          <ac:chgData name="Noah Bakr" userId="21715550-4140-4e9b-a7d0-75ea730aa825" providerId="ADAL" clId="{F0008B80-869E-4848-85CC-CF75564B80E4}" dt="2024-06-24T10:26:29.041" v="3220" actId="164"/>
          <ac:picMkLst>
            <pc:docMk/>
            <pc:sldMk cId="547491793" sldId="303"/>
            <ac:picMk id="10" creationId="{4C4343BB-FAEA-0DBD-4C2F-56D742F6BADD}"/>
          </ac:picMkLst>
        </pc:picChg>
        <pc:picChg chg="mod">
          <ac:chgData name="Noah Bakr" userId="21715550-4140-4e9b-a7d0-75ea730aa825" providerId="ADAL" clId="{F0008B80-869E-4848-85CC-CF75564B80E4}" dt="2024-06-24T10:36:04.347" v="3334" actId="1076"/>
          <ac:picMkLst>
            <pc:docMk/>
            <pc:sldMk cId="547491793" sldId="303"/>
            <ac:picMk id="12" creationId="{177E2402-D319-6056-BB97-7103043A1DD0}"/>
          </ac:picMkLst>
        </pc:picChg>
        <pc:picChg chg="del">
          <ac:chgData name="Noah Bakr" userId="21715550-4140-4e9b-a7d0-75ea730aa825" providerId="ADAL" clId="{F0008B80-869E-4848-85CC-CF75564B80E4}" dt="2024-06-24T10:23:56.875" v="3202" actId="478"/>
          <ac:picMkLst>
            <pc:docMk/>
            <pc:sldMk cId="547491793" sldId="303"/>
            <ac:picMk id="14" creationId="{63762003-D7F6-1387-56DA-69D11B07549E}"/>
          </ac:picMkLst>
        </pc:picChg>
        <pc:picChg chg="add mod ord modCrop">
          <ac:chgData name="Noah Bakr" userId="21715550-4140-4e9b-a7d0-75ea730aa825" providerId="ADAL" clId="{F0008B80-869E-4848-85CC-CF75564B80E4}" dt="2024-06-24T10:36:11.603" v="3358" actId="1037"/>
          <ac:picMkLst>
            <pc:docMk/>
            <pc:sldMk cId="547491793" sldId="303"/>
            <ac:picMk id="20" creationId="{8E248B65-9358-1920-2367-578608060778}"/>
          </ac:picMkLst>
        </pc:picChg>
        <pc:picChg chg="add del mod">
          <ac:chgData name="Noah Bakr" userId="21715550-4140-4e9b-a7d0-75ea730aa825" providerId="ADAL" clId="{F0008B80-869E-4848-85CC-CF75564B80E4}" dt="2024-06-24T10:37:36.965" v="3366" actId="478"/>
          <ac:picMkLst>
            <pc:docMk/>
            <pc:sldMk cId="547491793" sldId="303"/>
            <ac:picMk id="22" creationId="{095E6033-9998-B968-8140-F70A728353C6}"/>
          </ac:picMkLst>
        </pc:picChg>
        <pc:picChg chg="add del mod">
          <ac:chgData name="Noah Bakr" userId="21715550-4140-4e9b-a7d0-75ea730aa825" providerId="ADAL" clId="{F0008B80-869E-4848-85CC-CF75564B80E4}" dt="2024-06-24T10:39:56.451" v="3381" actId="478"/>
          <ac:picMkLst>
            <pc:docMk/>
            <pc:sldMk cId="547491793" sldId="303"/>
            <ac:picMk id="24" creationId="{E762157C-E3C3-1B27-E13F-D9C522781B4C}"/>
          </ac:picMkLst>
        </pc:picChg>
        <pc:picChg chg="add mod">
          <ac:chgData name="Noah Bakr" userId="21715550-4140-4e9b-a7d0-75ea730aa825" providerId="ADAL" clId="{F0008B80-869E-4848-85CC-CF75564B80E4}" dt="2024-06-24T10:41:01.460" v="3399" actId="14100"/>
          <ac:picMkLst>
            <pc:docMk/>
            <pc:sldMk cId="547491793" sldId="303"/>
            <ac:picMk id="26" creationId="{4266161D-3DE6-CDBD-D849-11A7E67D54D8}"/>
          </ac:picMkLst>
        </pc:picChg>
      </pc:sldChg>
      <pc:sldChg chg="addSp delSp modSp add mod ord modTransition">
        <pc:chgData name="Noah Bakr" userId="21715550-4140-4e9b-a7d0-75ea730aa825" providerId="ADAL" clId="{F0008B80-869E-4848-85CC-CF75564B80E4}" dt="2024-06-24T10:22:19.966" v="3193"/>
        <pc:sldMkLst>
          <pc:docMk/>
          <pc:sldMk cId="2051491154" sldId="304"/>
        </pc:sldMkLst>
        <pc:spChg chg="mod">
          <ac:chgData name="Noah Bakr" userId="21715550-4140-4e9b-a7d0-75ea730aa825" providerId="ADAL" clId="{F0008B80-869E-4848-85CC-CF75564B80E4}" dt="2024-06-24T10:18:37.190" v="3105" actId="1076"/>
          <ac:spMkLst>
            <pc:docMk/>
            <pc:sldMk cId="2051491154" sldId="304"/>
            <ac:spMk id="2" creationId="{9C7CC252-74A4-D2B4-F5D5-2B1E07F0BA71}"/>
          </ac:spMkLst>
        </pc:spChg>
        <pc:spChg chg="mod topLvl">
          <ac:chgData name="Noah Bakr" userId="21715550-4140-4e9b-a7d0-75ea730aa825" providerId="ADAL" clId="{F0008B80-869E-4848-85CC-CF75564B80E4}" dt="2024-06-24T10:14:19.265" v="2883" actId="338"/>
          <ac:spMkLst>
            <pc:docMk/>
            <pc:sldMk cId="2051491154" sldId="304"/>
            <ac:spMk id="7" creationId="{43065C02-08B6-12DF-02FB-F49175B3AD24}"/>
          </ac:spMkLst>
        </pc:spChg>
        <pc:spChg chg="mod topLvl">
          <ac:chgData name="Noah Bakr" userId="21715550-4140-4e9b-a7d0-75ea730aa825" providerId="ADAL" clId="{F0008B80-869E-4848-85CC-CF75564B80E4}" dt="2024-06-24T10:14:19.265" v="2883" actId="338"/>
          <ac:spMkLst>
            <pc:docMk/>
            <pc:sldMk cId="2051491154" sldId="304"/>
            <ac:spMk id="8" creationId="{6A43E038-1551-B217-B41C-70FE82F0792A}"/>
          </ac:spMkLst>
        </pc:spChg>
        <pc:spChg chg="mod topLvl">
          <ac:chgData name="Noah Bakr" userId="21715550-4140-4e9b-a7d0-75ea730aa825" providerId="ADAL" clId="{F0008B80-869E-4848-85CC-CF75564B80E4}" dt="2024-06-24T10:14:19.265" v="2883" actId="338"/>
          <ac:spMkLst>
            <pc:docMk/>
            <pc:sldMk cId="2051491154" sldId="304"/>
            <ac:spMk id="9" creationId="{F44D9108-8106-92F6-385D-384FB0B889FD}"/>
          </ac:spMkLst>
        </pc:spChg>
        <pc:spChg chg="mod">
          <ac:chgData name="Noah Bakr" userId="21715550-4140-4e9b-a7d0-75ea730aa825" providerId="ADAL" clId="{F0008B80-869E-4848-85CC-CF75564B80E4}" dt="2024-06-24T10:18:40.993" v="3106" actId="14100"/>
          <ac:spMkLst>
            <pc:docMk/>
            <pc:sldMk cId="2051491154" sldId="304"/>
            <ac:spMk id="512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0:18:28.401" v="3103" actId="14100"/>
          <ac:spMkLst>
            <pc:docMk/>
            <pc:sldMk cId="2051491154" sldId="304"/>
            <ac:spMk id="513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0:18:37.190" v="3105" actId="1076"/>
          <ac:spMkLst>
            <pc:docMk/>
            <pc:sldMk cId="2051491154" sldId="304"/>
            <ac:spMk id="514" creationId="{00000000-0000-0000-0000-000000000000}"/>
          </ac:spMkLst>
        </pc:spChg>
        <pc:grpChg chg="del mod">
          <ac:chgData name="Noah Bakr" userId="21715550-4140-4e9b-a7d0-75ea730aa825" providerId="ADAL" clId="{F0008B80-869E-4848-85CC-CF75564B80E4}" dt="2024-06-24T10:14:09.455" v="2882" actId="165"/>
          <ac:grpSpMkLst>
            <pc:docMk/>
            <pc:sldMk cId="2051491154" sldId="304"/>
            <ac:grpSpMk id="5" creationId="{36629EB1-5494-9851-13AF-A83E2E332496}"/>
          </ac:grpSpMkLst>
        </pc:grpChg>
        <pc:grpChg chg="add mod">
          <ac:chgData name="Noah Bakr" userId="21715550-4140-4e9b-a7d0-75ea730aa825" providerId="ADAL" clId="{F0008B80-869E-4848-85CC-CF75564B80E4}" dt="2024-06-24T10:18:37.190" v="3105" actId="1076"/>
          <ac:grpSpMkLst>
            <pc:docMk/>
            <pc:sldMk cId="2051491154" sldId="304"/>
            <ac:grpSpMk id="15" creationId="{08057939-F490-D8C1-A8D4-449EA19BBD22}"/>
          </ac:grpSpMkLst>
        </pc:grpChg>
        <pc:picChg chg="del">
          <ac:chgData name="Noah Bakr" userId="21715550-4140-4e9b-a7d0-75ea730aa825" providerId="ADAL" clId="{F0008B80-869E-4848-85CC-CF75564B80E4}" dt="2024-06-24T10:05:20.081" v="2790" actId="478"/>
          <ac:picMkLst>
            <pc:docMk/>
            <pc:sldMk cId="2051491154" sldId="304"/>
            <ac:picMk id="3" creationId="{84152E6C-06AD-FD7D-B21C-F91467C6822F}"/>
          </ac:picMkLst>
        </pc:picChg>
        <pc:picChg chg="del mod">
          <ac:chgData name="Noah Bakr" userId="21715550-4140-4e9b-a7d0-75ea730aa825" providerId="ADAL" clId="{F0008B80-869E-4848-85CC-CF75564B80E4}" dt="2024-06-24T10:16:01.919" v="3073" actId="478"/>
          <ac:picMkLst>
            <pc:docMk/>
            <pc:sldMk cId="2051491154" sldId="304"/>
            <ac:picMk id="4" creationId="{0C298546-EE9E-EA54-7A94-7E4FCD803BEB}"/>
          </ac:picMkLst>
        </pc:picChg>
        <pc:picChg chg="add del mod">
          <ac:chgData name="Noah Bakr" userId="21715550-4140-4e9b-a7d0-75ea730aa825" providerId="ADAL" clId="{F0008B80-869E-4848-85CC-CF75564B80E4}" dt="2024-06-24T10:12:56.990" v="2874" actId="478"/>
          <ac:picMkLst>
            <pc:docMk/>
            <pc:sldMk cId="2051491154" sldId="304"/>
            <ac:picMk id="10" creationId="{AB92FBED-F6FC-0EED-C7FC-BD5C1D720C09}"/>
          </ac:picMkLst>
        </pc:picChg>
        <pc:picChg chg="del">
          <ac:chgData name="Noah Bakr" userId="21715550-4140-4e9b-a7d0-75ea730aa825" providerId="ADAL" clId="{F0008B80-869E-4848-85CC-CF75564B80E4}" dt="2024-06-24T10:05:19.359" v="2789" actId="478"/>
          <ac:picMkLst>
            <pc:docMk/>
            <pc:sldMk cId="2051491154" sldId="304"/>
            <ac:picMk id="12" creationId="{177E2402-D319-6056-BB97-7103043A1DD0}"/>
          </ac:picMkLst>
        </pc:picChg>
        <pc:picChg chg="add mod">
          <ac:chgData name="Noah Bakr" userId="21715550-4140-4e9b-a7d0-75ea730aa825" providerId="ADAL" clId="{F0008B80-869E-4848-85CC-CF75564B80E4}" dt="2024-06-24T10:20:26.412" v="3178" actId="1076"/>
          <ac:picMkLst>
            <pc:docMk/>
            <pc:sldMk cId="2051491154" sldId="304"/>
            <ac:picMk id="13" creationId="{16382A03-63DB-F5B8-3674-6AC95C2E8DEA}"/>
          </ac:picMkLst>
        </pc:picChg>
        <pc:picChg chg="del">
          <ac:chgData name="Noah Bakr" userId="21715550-4140-4e9b-a7d0-75ea730aa825" providerId="ADAL" clId="{F0008B80-869E-4848-85CC-CF75564B80E4}" dt="2024-06-24T10:16:02.427" v="3074" actId="478"/>
          <ac:picMkLst>
            <pc:docMk/>
            <pc:sldMk cId="2051491154" sldId="304"/>
            <ac:picMk id="14" creationId="{63762003-D7F6-1387-56DA-69D11B07549E}"/>
          </ac:picMkLst>
        </pc:picChg>
        <pc:picChg chg="add mod">
          <ac:chgData name="Noah Bakr" userId="21715550-4140-4e9b-a7d0-75ea730aa825" providerId="ADAL" clId="{F0008B80-869E-4848-85CC-CF75564B80E4}" dt="2024-06-24T10:16:55.663" v="3082" actId="1076"/>
          <ac:picMkLst>
            <pc:docMk/>
            <pc:sldMk cId="2051491154" sldId="304"/>
            <ac:picMk id="16" creationId="{B370C4F2-3D43-E519-6225-2DC81C945515}"/>
          </ac:picMkLst>
        </pc:picChg>
        <pc:picChg chg="add mod ord modCrop">
          <ac:chgData name="Noah Bakr" userId="21715550-4140-4e9b-a7d0-75ea730aa825" providerId="ADAL" clId="{F0008B80-869E-4848-85CC-CF75564B80E4}" dt="2024-06-24T10:20:14.721" v="3177" actId="167"/>
          <ac:picMkLst>
            <pc:docMk/>
            <pc:sldMk cId="2051491154" sldId="304"/>
            <ac:picMk id="17" creationId="{B525A62E-ABFA-F70C-5695-3FEBE34CF202}"/>
          </ac:picMkLst>
        </pc:picChg>
      </pc:sldChg>
      <pc:sldChg chg="addSp delSp modSp add mod">
        <pc:chgData name="Noah Bakr" userId="21715550-4140-4e9b-a7d0-75ea730aa825" providerId="ADAL" clId="{F0008B80-869E-4848-85CC-CF75564B80E4}" dt="2024-06-24T10:12:08.056" v="2873" actId="20577"/>
        <pc:sldMkLst>
          <pc:docMk/>
          <pc:sldMk cId="2114627164" sldId="305"/>
        </pc:sldMkLst>
        <pc:spChg chg="add del mod">
          <ac:chgData name="Noah Bakr" userId="21715550-4140-4e9b-a7d0-75ea730aa825" providerId="ADAL" clId="{F0008B80-869E-4848-85CC-CF75564B80E4}" dt="2024-06-24T10:11:19.978" v="2845" actId="478"/>
          <ac:spMkLst>
            <pc:docMk/>
            <pc:sldMk cId="2114627164" sldId="305"/>
            <ac:spMk id="5" creationId="{EF95EBFD-EE91-FFEE-4CE0-872709AAFA30}"/>
          </ac:spMkLst>
        </pc:spChg>
        <pc:spChg chg="mod">
          <ac:chgData name="Noah Bakr" userId="21715550-4140-4e9b-a7d0-75ea730aa825" providerId="ADAL" clId="{F0008B80-869E-4848-85CC-CF75564B80E4}" dt="2024-06-24T10:12:08.056" v="2873" actId="20577"/>
          <ac:spMkLst>
            <pc:docMk/>
            <pc:sldMk cId="2114627164" sldId="305"/>
            <ac:spMk id="834" creationId="{00000000-0000-0000-0000-000000000000}"/>
          </ac:spMkLst>
        </pc:spChg>
        <pc:spChg chg="del">
          <ac:chgData name="Noah Bakr" userId="21715550-4140-4e9b-a7d0-75ea730aa825" providerId="ADAL" clId="{F0008B80-869E-4848-85CC-CF75564B80E4}" dt="2024-06-24T10:11:16.089" v="2844" actId="478"/>
          <ac:spMkLst>
            <pc:docMk/>
            <pc:sldMk cId="2114627164" sldId="305"/>
            <ac:spMk id="835" creationId="{00000000-0000-0000-0000-000000000000}"/>
          </ac:spMkLst>
        </pc:spChg>
        <pc:picChg chg="del mod">
          <ac:chgData name="Noah Bakr" userId="21715550-4140-4e9b-a7d0-75ea730aa825" providerId="ADAL" clId="{F0008B80-869E-4848-85CC-CF75564B80E4}" dt="2024-06-24T10:11:31.616" v="2849" actId="478"/>
          <ac:picMkLst>
            <pc:docMk/>
            <pc:sldMk cId="2114627164" sldId="305"/>
            <ac:picMk id="2" creationId="{70A6FD99-B196-26FA-42F2-CFC158234551}"/>
          </ac:picMkLst>
        </pc:picChg>
        <pc:picChg chg="add mod">
          <ac:chgData name="Noah Bakr" userId="21715550-4140-4e9b-a7d0-75ea730aa825" providerId="ADAL" clId="{F0008B80-869E-4848-85CC-CF75564B80E4}" dt="2024-06-24T10:11:38.736" v="2851" actId="1076"/>
          <ac:picMkLst>
            <pc:docMk/>
            <pc:sldMk cId="2114627164" sldId="305"/>
            <ac:picMk id="3" creationId="{1FF7165A-6DAF-2BCE-08A5-DF2F6F7E695B}"/>
          </ac:picMkLst>
        </pc:picChg>
        <pc:picChg chg="mod">
          <ac:chgData name="Noah Bakr" userId="21715550-4140-4e9b-a7d0-75ea730aa825" providerId="ADAL" clId="{F0008B80-869E-4848-85CC-CF75564B80E4}" dt="2024-06-24T10:10:12.478" v="2817" actId="1076"/>
          <ac:picMkLst>
            <pc:docMk/>
            <pc:sldMk cId="2114627164" sldId="305"/>
            <ac:picMk id="6" creationId="{59540714-9EA7-DB0A-1913-F81A1288BBD8}"/>
          </ac:picMkLst>
        </pc:picChg>
        <pc:picChg chg="mod">
          <ac:chgData name="Noah Bakr" userId="21715550-4140-4e9b-a7d0-75ea730aa825" providerId="ADAL" clId="{F0008B80-869E-4848-85CC-CF75564B80E4}" dt="2024-06-24T10:10:12.478" v="2817" actId="1076"/>
          <ac:picMkLst>
            <pc:docMk/>
            <pc:sldMk cId="2114627164" sldId="305"/>
            <ac:picMk id="10" creationId="{F9CEC753-78C2-9D53-671D-B3F6A23039CC}"/>
          </ac:picMkLst>
        </pc:picChg>
      </pc:sldChg>
      <pc:sldChg chg="delSp modSp add mod ord modTransition">
        <pc:chgData name="Noah Bakr" userId="21715550-4140-4e9b-a7d0-75ea730aa825" providerId="ADAL" clId="{F0008B80-869E-4848-85CC-CF75564B80E4}" dt="2024-06-24T10:45:23.597" v="3524"/>
        <pc:sldMkLst>
          <pc:docMk/>
          <pc:sldMk cId="2074095139" sldId="306"/>
        </pc:sldMkLst>
        <pc:spChg chg="mod ord">
          <ac:chgData name="Noah Bakr" userId="21715550-4140-4e9b-a7d0-75ea730aa825" providerId="ADAL" clId="{F0008B80-869E-4848-85CC-CF75564B80E4}" dt="2024-06-24T10:41:42.296" v="3406" actId="167"/>
          <ac:spMkLst>
            <pc:docMk/>
            <pc:sldMk cId="2074095139" sldId="306"/>
            <ac:spMk id="2" creationId="{9C7CC252-74A4-D2B4-F5D5-2B1E07F0BA71}"/>
          </ac:spMkLst>
        </pc:spChg>
        <pc:spChg chg="mod">
          <ac:chgData name="Noah Bakr" userId="21715550-4140-4e9b-a7d0-75ea730aa825" providerId="ADAL" clId="{F0008B80-869E-4848-85CC-CF75564B80E4}" dt="2024-06-24T10:43:11.617" v="3497" actId="14100"/>
          <ac:spMkLst>
            <pc:docMk/>
            <pc:sldMk cId="2074095139" sldId="306"/>
            <ac:spMk id="512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0:43:14.790" v="3498" actId="14100"/>
          <ac:spMkLst>
            <pc:docMk/>
            <pc:sldMk cId="2074095139" sldId="306"/>
            <ac:spMk id="513" creationId="{00000000-0000-0000-0000-000000000000}"/>
          </ac:spMkLst>
        </pc:spChg>
        <pc:grpChg chg="mod">
          <ac:chgData name="Noah Bakr" userId="21715550-4140-4e9b-a7d0-75ea730aa825" providerId="ADAL" clId="{F0008B80-869E-4848-85CC-CF75564B80E4}" dt="2024-06-24T10:41:49.221" v="3407" actId="1076"/>
          <ac:grpSpMkLst>
            <pc:docMk/>
            <pc:sldMk cId="2074095139" sldId="306"/>
            <ac:grpSpMk id="19" creationId="{2D65C25B-15F4-E9D8-F1B1-126E22586DEF}"/>
          </ac:grpSpMkLst>
        </pc:grpChg>
        <pc:picChg chg="mod">
          <ac:chgData name="Noah Bakr" userId="21715550-4140-4e9b-a7d0-75ea730aa825" providerId="ADAL" clId="{F0008B80-869E-4848-85CC-CF75564B80E4}" dt="2024-06-24T10:42:52.463" v="3475" actId="1037"/>
          <ac:picMkLst>
            <pc:docMk/>
            <pc:sldMk cId="2074095139" sldId="306"/>
            <ac:picMk id="12" creationId="{177E2402-D319-6056-BB97-7103043A1DD0}"/>
          </ac:picMkLst>
        </pc:picChg>
        <pc:picChg chg="mod">
          <ac:chgData name="Noah Bakr" userId="21715550-4140-4e9b-a7d0-75ea730aa825" providerId="ADAL" clId="{F0008B80-869E-4848-85CC-CF75564B80E4}" dt="2024-06-24T10:42:56.345" v="3495" actId="1037"/>
          <ac:picMkLst>
            <pc:docMk/>
            <pc:sldMk cId="2074095139" sldId="306"/>
            <ac:picMk id="20" creationId="{8E248B65-9358-1920-2367-578608060778}"/>
          </ac:picMkLst>
        </pc:picChg>
        <pc:picChg chg="del">
          <ac:chgData name="Noah Bakr" userId="21715550-4140-4e9b-a7d0-75ea730aa825" providerId="ADAL" clId="{F0008B80-869E-4848-85CC-CF75564B80E4}" dt="2024-06-24T10:41:11.879" v="3403" actId="478"/>
          <ac:picMkLst>
            <pc:docMk/>
            <pc:sldMk cId="2074095139" sldId="306"/>
            <ac:picMk id="26" creationId="{4266161D-3DE6-CDBD-D849-11A7E67D54D8}"/>
          </ac:picMkLst>
        </pc:picChg>
      </pc:sldChg>
      <pc:sldChg chg="addSp modSp add mod modTransition">
        <pc:chgData name="Noah Bakr" userId="21715550-4140-4e9b-a7d0-75ea730aa825" providerId="ADAL" clId="{F0008B80-869E-4848-85CC-CF75564B80E4}" dt="2024-06-24T10:42:33.056" v="3445"/>
        <pc:sldMkLst>
          <pc:docMk/>
          <pc:sldMk cId="4270521377" sldId="307"/>
        </pc:sldMkLst>
        <pc:grpChg chg="mod">
          <ac:chgData name="Noah Bakr" userId="21715550-4140-4e9b-a7d0-75ea730aa825" providerId="ADAL" clId="{F0008B80-869E-4848-85CC-CF75564B80E4}" dt="2024-06-24T10:42:09.458" v="3436" actId="1038"/>
          <ac:grpSpMkLst>
            <pc:docMk/>
            <pc:sldMk cId="4270521377" sldId="307"/>
            <ac:grpSpMk id="19" creationId="{2D65C25B-15F4-E9D8-F1B1-126E22586DEF}"/>
          </ac:grpSpMkLst>
        </pc:grpChg>
        <pc:picChg chg="add mod">
          <ac:chgData name="Noah Bakr" userId="21715550-4140-4e9b-a7d0-75ea730aa825" providerId="ADAL" clId="{F0008B80-869E-4848-85CC-CF75564B80E4}" dt="2024-06-24T10:41:57.083" v="3409"/>
          <ac:picMkLst>
            <pc:docMk/>
            <pc:sldMk cId="4270521377" sldId="307"/>
            <ac:picMk id="3" creationId="{186B1AD9-A7A1-0774-56F3-A239C0481627}"/>
          </ac:picMkLst>
        </pc:picChg>
      </pc:sldChg>
      <pc:sldChg chg="addSp delSp modSp add mod ord">
        <pc:chgData name="Noah Bakr" userId="21715550-4140-4e9b-a7d0-75ea730aa825" providerId="ADAL" clId="{F0008B80-869E-4848-85CC-CF75564B80E4}" dt="2024-06-24T13:55:44.477" v="3764" actId="313"/>
        <pc:sldMkLst>
          <pc:docMk/>
          <pc:sldMk cId="269370588" sldId="308"/>
        </pc:sldMkLst>
        <pc:spChg chg="mod">
          <ac:chgData name="Noah Bakr" userId="21715550-4140-4e9b-a7d0-75ea730aa825" providerId="ADAL" clId="{F0008B80-869E-4848-85CC-CF75564B80E4}" dt="2024-06-24T13:44:36.761" v="3542" actId="20577"/>
          <ac:spMkLst>
            <pc:docMk/>
            <pc:sldMk cId="269370588" sldId="308"/>
            <ac:spMk id="513" creationId="{00000000-0000-0000-0000-000000000000}"/>
          </ac:spMkLst>
        </pc:spChg>
        <pc:spChg chg="mod">
          <ac:chgData name="Noah Bakr" userId="21715550-4140-4e9b-a7d0-75ea730aa825" providerId="ADAL" clId="{F0008B80-869E-4848-85CC-CF75564B80E4}" dt="2024-06-24T13:55:44.477" v="3764" actId="313"/>
          <ac:spMkLst>
            <pc:docMk/>
            <pc:sldMk cId="269370588" sldId="308"/>
            <ac:spMk id="514" creationId="{00000000-0000-0000-0000-000000000000}"/>
          </ac:spMkLst>
        </pc:spChg>
        <pc:picChg chg="del">
          <ac:chgData name="Noah Bakr" userId="21715550-4140-4e9b-a7d0-75ea730aa825" providerId="ADAL" clId="{F0008B80-869E-4848-85CC-CF75564B80E4}" dt="2024-06-24T13:49:36.433" v="3607" actId="478"/>
          <ac:picMkLst>
            <pc:docMk/>
            <pc:sldMk cId="269370588" sldId="308"/>
            <ac:picMk id="3" creationId="{84152E6C-06AD-FD7D-B21C-F91467C6822F}"/>
          </ac:picMkLst>
        </pc:picChg>
        <pc:picChg chg="mod ord">
          <ac:chgData name="Noah Bakr" userId="21715550-4140-4e9b-a7d0-75ea730aa825" providerId="ADAL" clId="{F0008B80-869E-4848-85CC-CF75564B80E4}" dt="2024-06-24T13:49:30.314" v="3605" actId="166"/>
          <ac:picMkLst>
            <pc:docMk/>
            <pc:sldMk cId="269370588" sldId="308"/>
            <ac:picMk id="4" creationId="{0C298546-EE9E-EA54-7A94-7E4FCD803BEB}"/>
          </ac:picMkLst>
        </pc:picChg>
        <pc:picChg chg="add mod modCrop">
          <ac:chgData name="Noah Bakr" userId="21715550-4140-4e9b-a7d0-75ea730aa825" providerId="ADAL" clId="{F0008B80-869E-4848-85CC-CF75564B80E4}" dt="2024-06-24T13:48:37.841" v="3598" actId="732"/>
          <ac:picMkLst>
            <pc:docMk/>
            <pc:sldMk cId="269370588" sldId="308"/>
            <ac:picMk id="10" creationId="{DB0DFFF2-1A60-8A05-458D-549D6734FEF7}"/>
          </ac:picMkLst>
        </pc:picChg>
        <pc:picChg chg="ord">
          <ac:chgData name="Noah Bakr" userId="21715550-4140-4e9b-a7d0-75ea730aa825" providerId="ADAL" clId="{F0008B80-869E-4848-85CC-CF75564B80E4}" dt="2024-06-24T13:49:34.358" v="3606" actId="167"/>
          <ac:picMkLst>
            <pc:docMk/>
            <pc:sldMk cId="269370588" sldId="308"/>
            <ac:picMk id="12" creationId="{177E2402-D319-6056-BB97-7103043A1DD0}"/>
          </ac:picMkLst>
        </pc:picChg>
        <pc:picChg chg="add mod ord modCrop">
          <ac:chgData name="Noah Bakr" userId="21715550-4140-4e9b-a7d0-75ea730aa825" providerId="ADAL" clId="{F0008B80-869E-4848-85CC-CF75564B80E4}" dt="2024-06-24T13:51:17.258" v="3689" actId="1036"/>
          <ac:picMkLst>
            <pc:docMk/>
            <pc:sldMk cId="269370588" sldId="308"/>
            <ac:picMk id="13" creationId="{31F08126-6494-FCEE-A492-E75DEADC9D5A}"/>
          </ac:picMkLst>
        </pc:picChg>
        <pc:picChg chg="del">
          <ac:chgData name="Noah Bakr" userId="21715550-4140-4e9b-a7d0-75ea730aa825" providerId="ADAL" clId="{F0008B80-869E-4848-85CC-CF75564B80E4}" dt="2024-06-24T13:47:30.267" v="3582" actId="478"/>
          <ac:picMkLst>
            <pc:docMk/>
            <pc:sldMk cId="269370588" sldId="308"/>
            <ac:picMk id="14" creationId="{63762003-D7F6-1387-56DA-69D11B07549E}"/>
          </ac:picMkLst>
        </pc:picChg>
      </pc:sldChg>
      <pc:sldChg chg="addSp delSp modSp add mod">
        <pc:chgData name="Noah Bakr" userId="21715550-4140-4e9b-a7d0-75ea730aa825" providerId="ADAL" clId="{F0008B80-869E-4848-85CC-CF75564B80E4}" dt="2024-06-24T16:09:24.855" v="3853" actId="1076"/>
        <pc:sldMkLst>
          <pc:docMk/>
          <pc:sldMk cId="3341199798" sldId="309"/>
        </pc:sldMkLst>
        <pc:picChg chg="mod ord">
          <ac:chgData name="Noah Bakr" userId="21715550-4140-4e9b-a7d0-75ea730aa825" providerId="ADAL" clId="{F0008B80-869E-4848-85CC-CF75564B80E4}" dt="2024-06-24T14:28:48.725" v="3839" actId="1036"/>
          <ac:picMkLst>
            <pc:docMk/>
            <pc:sldMk cId="3341199798" sldId="309"/>
            <ac:picMk id="4" creationId="{0C298546-EE9E-EA54-7A94-7E4FCD803BEB}"/>
          </ac:picMkLst>
        </pc:picChg>
        <pc:picChg chg="add del mod">
          <ac:chgData name="Noah Bakr" userId="21715550-4140-4e9b-a7d0-75ea730aa825" providerId="ADAL" clId="{F0008B80-869E-4848-85CC-CF75564B80E4}" dt="2024-06-24T16:09:21.763" v="3852" actId="478"/>
          <ac:picMkLst>
            <pc:docMk/>
            <pc:sldMk cId="3341199798" sldId="309"/>
            <ac:picMk id="6" creationId="{6DA491F9-B343-87D7-72FC-94CAA477C266}"/>
          </ac:picMkLst>
        </pc:picChg>
        <pc:picChg chg="mod">
          <ac:chgData name="Noah Bakr" userId="21715550-4140-4e9b-a7d0-75ea730aa825" providerId="ADAL" clId="{F0008B80-869E-4848-85CC-CF75564B80E4}" dt="2024-06-24T14:28:48.725" v="3839" actId="1036"/>
          <ac:picMkLst>
            <pc:docMk/>
            <pc:sldMk cId="3341199798" sldId="309"/>
            <ac:picMk id="10" creationId="{DB0DFFF2-1A60-8A05-458D-549D6734FEF7}"/>
          </ac:picMkLst>
        </pc:picChg>
        <pc:picChg chg="mod ord">
          <ac:chgData name="Noah Bakr" userId="21715550-4140-4e9b-a7d0-75ea730aa825" providerId="ADAL" clId="{F0008B80-869E-4848-85CC-CF75564B80E4}" dt="2024-06-24T14:28:48.725" v="3839" actId="1036"/>
          <ac:picMkLst>
            <pc:docMk/>
            <pc:sldMk cId="3341199798" sldId="309"/>
            <ac:picMk id="12" creationId="{177E2402-D319-6056-BB97-7103043A1DD0}"/>
          </ac:picMkLst>
        </pc:picChg>
        <pc:picChg chg="mod">
          <ac:chgData name="Noah Bakr" userId="21715550-4140-4e9b-a7d0-75ea730aa825" providerId="ADAL" clId="{F0008B80-869E-4848-85CC-CF75564B80E4}" dt="2024-06-24T14:28:48.725" v="3839" actId="1036"/>
          <ac:picMkLst>
            <pc:docMk/>
            <pc:sldMk cId="3341199798" sldId="309"/>
            <ac:picMk id="13" creationId="{31F08126-6494-FCEE-A492-E75DEADC9D5A}"/>
          </ac:picMkLst>
        </pc:picChg>
        <pc:picChg chg="add mod">
          <ac:chgData name="Noah Bakr" userId="21715550-4140-4e9b-a7d0-75ea730aa825" providerId="ADAL" clId="{F0008B80-869E-4848-85CC-CF75564B80E4}" dt="2024-06-24T16:09:24.855" v="3853" actId="1076"/>
          <ac:picMkLst>
            <pc:docMk/>
            <pc:sldMk cId="3341199798" sldId="309"/>
            <ac:picMk id="14" creationId="{D5801E66-A961-D3DB-5BFF-6AA8C0E2D2C4}"/>
          </ac:picMkLst>
        </pc:picChg>
      </pc:sldChg>
    </pc:docChg>
  </pc:docChgLst>
  <pc:docChgLst>
    <pc:chgData name="Connor Orders" userId="S::s4096467@student.rmit.edu.au::130d636c-2acf-492e-86da-e627f31190cd" providerId="AD" clId="Web-{E5B2B535-A101-C5F5-B3E9-7819789D10CA}"/>
    <pc:docChg chg="addSld delSld modSld">
      <pc:chgData name="Connor Orders" userId="S::s4096467@student.rmit.edu.au::130d636c-2acf-492e-86da-e627f31190cd" providerId="AD" clId="Web-{E5B2B535-A101-C5F5-B3E9-7819789D10CA}" dt="2024-06-25T06:52:05.899" v="242"/>
      <pc:docMkLst>
        <pc:docMk/>
      </pc:docMkLst>
      <pc:sldChg chg="modSp">
        <pc:chgData name="Connor Orders" userId="S::s4096467@student.rmit.edu.au::130d636c-2acf-492e-86da-e627f31190cd" providerId="AD" clId="Web-{E5B2B535-A101-C5F5-B3E9-7819789D10CA}" dt="2024-06-25T06:34:57.798" v="114" actId="1076"/>
        <pc:sldMkLst>
          <pc:docMk/>
          <pc:sldMk cId="2712812563" sldId="297"/>
        </pc:sldMkLst>
        <pc:picChg chg="mod">
          <ac:chgData name="Connor Orders" userId="S::s4096467@student.rmit.edu.au::130d636c-2acf-492e-86da-e627f31190cd" providerId="AD" clId="Web-{E5B2B535-A101-C5F5-B3E9-7819789D10CA}" dt="2024-06-25T06:34:57.798" v="114" actId="1076"/>
          <ac:picMkLst>
            <pc:docMk/>
            <pc:sldMk cId="2712812563" sldId="297"/>
            <ac:picMk id="10" creationId="{F9CEC753-78C2-9D53-671D-B3F6A23039CC}"/>
          </ac:picMkLst>
        </pc:picChg>
      </pc:sldChg>
      <pc:sldChg chg="modSp">
        <pc:chgData name="Connor Orders" userId="S::s4096467@student.rmit.edu.au::130d636c-2acf-492e-86da-e627f31190cd" providerId="AD" clId="Web-{E5B2B535-A101-C5F5-B3E9-7819789D10CA}" dt="2024-06-25T06:37:26.426" v="203" actId="1076"/>
        <pc:sldMkLst>
          <pc:docMk/>
          <pc:sldMk cId="2051491154" sldId="304"/>
        </pc:sldMkLst>
        <pc:spChg chg="mod">
          <ac:chgData name="Connor Orders" userId="S::s4096467@student.rmit.edu.au::130d636c-2acf-492e-86da-e627f31190cd" providerId="AD" clId="Web-{E5B2B535-A101-C5F5-B3E9-7819789D10CA}" dt="2024-06-25T06:37:26.426" v="203" actId="1076"/>
          <ac:spMkLst>
            <pc:docMk/>
            <pc:sldMk cId="2051491154" sldId="304"/>
            <ac:spMk id="514" creationId="{00000000-0000-0000-0000-000000000000}"/>
          </ac:spMkLst>
        </pc:spChg>
      </pc:sldChg>
      <pc:sldChg chg="modSp">
        <pc:chgData name="Connor Orders" userId="S::s4096467@student.rmit.edu.au::130d636c-2acf-492e-86da-e627f31190cd" providerId="AD" clId="Web-{E5B2B535-A101-C5F5-B3E9-7819789D10CA}" dt="2024-06-25T06:34:29.266" v="113" actId="1076"/>
        <pc:sldMkLst>
          <pc:docMk/>
          <pc:sldMk cId="1085125604" sldId="314"/>
        </pc:sldMkLst>
        <pc:spChg chg="mod">
          <ac:chgData name="Connor Orders" userId="S::s4096467@student.rmit.edu.au::130d636c-2acf-492e-86da-e627f31190cd" providerId="AD" clId="Web-{E5B2B535-A101-C5F5-B3E9-7819789D10CA}" dt="2024-06-25T06:34:29.266" v="113" actId="1076"/>
          <ac:spMkLst>
            <pc:docMk/>
            <pc:sldMk cId="1085125604" sldId="314"/>
            <ac:spMk id="4" creationId="{55608044-5EE6-94CA-69AB-FF3B1B70D2BE}"/>
          </ac:spMkLst>
        </pc:spChg>
      </pc:sldChg>
      <pc:sldChg chg="modSp add replId">
        <pc:chgData name="Connor Orders" userId="S::s4096467@student.rmit.edu.au::130d636c-2acf-492e-86da-e627f31190cd" providerId="AD" clId="Web-{E5B2B535-A101-C5F5-B3E9-7819789D10CA}" dt="2024-06-25T06:52:00.602" v="240" actId="20577"/>
        <pc:sldMkLst>
          <pc:docMk/>
          <pc:sldMk cId="1812331855" sldId="317"/>
        </pc:sldMkLst>
        <pc:spChg chg="mod">
          <ac:chgData name="Connor Orders" userId="S::s4096467@student.rmit.edu.au::130d636c-2acf-492e-86da-e627f31190cd" providerId="AD" clId="Web-{E5B2B535-A101-C5F5-B3E9-7819789D10CA}" dt="2024-06-25T06:52:00.602" v="240" actId="20577"/>
          <ac:spMkLst>
            <pc:docMk/>
            <pc:sldMk cId="1812331855" sldId="317"/>
            <ac:spMk id="513" creationId="{00000000-0000-0000-0000-000000000000}"/>
          </ac:spMkLst>
        </pc:spChg>
      </pc:sldChg>
      <pc:sldChg chg="add replId">
        <pc:chgData name="Connor Orders" userId="S::s4096467@student.rmit.edu.au::130d636c-2acf-492e-86da-e627f31190cd" providerId="AD" clId="Web-{E5B2B535-A101-C5F5-B3E9-7819789D10CA}" dt="2024-06-25T06:52:05.899" v="242"/>
        <pc:sldMkLst>
          <pc:docMk/>
          <pc:sldMk cId="570076574" sldId="318"/>
        </pc:sldMkLst>
      </pc:sldChg>
      <pc:sldChg chg="add del replId">
        <pc:chgData name="Connor Orders" userId="S::s4096467@student.rmit.edu.au::130d636c-2acf-492e-86da-e627f31190cd" providerId="AD" clId="Web-{E5B2B535-A101-C5F5-B3E9-7819789D10CA}" dt="2024-06-25T06:52:03.180" v="241"/>
        <pc:sldMkLst>
          <pc:docMk/>
          <pc:sldMk cId="2605437426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Introduce product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CONNOR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Arrow keys can be used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Two different levels of interaction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Mouse and shortcuts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Keep going right and cycle will repeat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582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Vertical dropdown menus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Presents data in both a graph and table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Graphs are visual elements for Karen and John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Table shows more information based on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32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Simple var swap before query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Users don’t have to worry about the order of their input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A backwards year range may not be something users pick up 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The code acts as if their input is correct by providing their requested query</a:t>
            </a:r>
          </a:p>
        </p:txBody>
      </p:sp>
    </p:spTree>
    <p:extLst>
      <p:ext uri="{BB962C8B-B14F-4D97-AF65-F5344CB8AC3E}">
        <p14:creationId xmlns:p14="http://schemas.microsoft.com/office/powerpoint/2010/main" val="3557692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NOAH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An alternate data view for users like Lucia Romano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Shows data as a list, with categorical info</a:t>
            </a:r>
          </a:p>
        </p:txBody>
      </p:sp>
    </p:spTree>
    <p:extLst>
      <p:ext uri="{BB962C8B-B14F-4D97-AF65-F5344CB8AC3E}">
        <p14:creationId xmlns:p14="http://schemas.microsoft.com/office/powerpoint/2010/main" val="1154603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en-GB"/>
              <a:t>CONNOR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/>
              <a:t>Purpose behind this section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/>
              <a:t>‘Next slide’ for scroll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Satisfies the needs &amp; goals of the Personas.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Large buttons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Drop downs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Checkboxes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176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en-GB"/>
              <a:t>CONNOR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/>
              <a:t>Purpose behind this section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/>
              <a:t>‘Next slide’ for scroll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Satisfies the needs &amp; goals of the Personas.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Large buttons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Drop downs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Checkboxes</a:t>
            </a:r>
          </a:p>
        </p:txBody>
      </p:sp>
    </p:spTree>
    <p:extLst>
      <p:ext uri="{BB962C8B-B14F-4D97-AF65-F5344CB8AC3E}">
        <p14:creationId xmlns:p14="http://schemas.microsoft.com/office/powerpoint/2010/main" val="112003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CONNOR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Presents the number of records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Let's the user know their input was received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Returning 0 records is acknowledged</a:t>
            </a:r>
          </a:p>
          <a:p>
            <a:pPr marL="171450" indent="-171450"/>
            <a:r>
              <a:rPr lang="en-AU"/>
              <a:t>User control and freedom - Limit loading load more button</a:t>
            </a:r>
          </a:p>
        </p:txBody>
      </p:sp>
    </p:spTree>
    <p:extLst>
      <p:ext uri="{BB962C8B-B14F-4D97-AF65-F5344CB8AC3E}">
        <p14:creationId xmlns:p14="http://schemas.microsoft.com/office/powerpoint/2010/main" val="338346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sz="1800" b="0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CONNOR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Users found it annoying to scroll to 2022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Query returns DESC</a:t>
            </a:r>
          </a:p>
          <a:p>
            <a:r>
              <a:rPr lang="en-GB" sz="1800">
                <a:latin typeface="Calibri"/>
                <a:cs typeface="Calibri"/>
              </a:rPr>
              <a:t>If we didn't have error prevention this could minimize the chance of users breaking something</a:t>
            </a:r>
            <a:endParaRPr lang="en-GB" sz="1800"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2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NOAH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Purpose behind this section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Advanced user Lucia can adopt complex queries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Through simple inputs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Help her find those similar countries and hone her research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3" pitchFamily="34" charset="0"/>
              </a:rPr>
              <a:t>Fill in the Blanks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AU" b="0" i="0" u="none" strike="noStrike">
                <a:solidFill>
                  <a:srgbClr val="F6491A"/>
                </a:solidFill>
                <a:effectLst/>
                <a:highlight>
                  <a:srgbClr val="F8F9FA"/>
                </a:highlight>
                <a:latin typeface="Lato" panose="020F0502020204030203" pitchFamily="34" charset="0"/>
              </a:rPr>
              <a:t>Sort by column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AU" b="0" i="0" u="none" strike="noStrike">
                <a:solidFill>
                  <a:srgbClr val="F6491A"/>
                </a:solidFill>
                <a:effectLst/>
                <a:highlight>
                  <a:srgbClr val="F8F9FA"/>
                </a:highlight>
                <a:latin typeface="Lato" panose="020F0502020204030203" pitchFamily="34" charset="0"/>
              </a:rPr>
              <a:t>Table filters (determined by)</a:t>
            </a:r>
            <a:endParaRPr lang="en-AU" b="0" i="0">
              <a:solidFill>
                <a:srgbClr val="212529"/>
              </a:solidFill>
              <a:effectLst/>
              <a:highlight>
                <a:srgbClr val="F8F9FA"/>
              </a:highlight>
              <a:latin typeface="Lato" panose="020F0502020204030203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endParaRPr lang="en-AU" b="0" i="0">
              <a:solidFill>
                <a:srgbClr val="FFFFFF"/>
              </a:solidFill>
              <a:effectLst/>
              <a:highlight>
                <a:srgbClr val="000000"/>
              </a:highlight>
              <a:latin typeface="Lato" panose="020F0502020204030203" pitchFamily="34" charset="0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6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Choices are preselected, allowing the user to infer the input’s needs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In the form of a sentence, allows personas like John with low skill to interpret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Choices stay after submitting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4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 OR CONNOR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Present Personas to the audience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John Smith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Smith Produce owner, can’t see well, passionate about food waste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>
                <a:solidFill>
                  <a:srgbClr val="0F364E"/>
                </a:solidFill>
                <a:effectLst/>
                <a:latin typeface="Helvetica" pitchFamily="2" charset="0"/>
              </a:rPr>
              <a:t>Lucia Romano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>
                <a:solidFill>
                  <a:srgbClr val="0F364E"/>
                </a:solidFill>
                <a:effectLst/>
                <a:latin typeface="Helvetica" pitchFamily="2" charset="0"/>
              </a:rPr>
              <a:t>Works for greengrocer, marketing and research, needs data for a job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Karen Williams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At home mum, is at consumer level, seeks info to help waste in household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1535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Marks the end of a webpage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Contains logo, mission link and credits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It catches the mouse and provides way to mission, but user should use nav bar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2737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CONNOR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Purpose behind this section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‘next slide’ to scroll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Explain how it satisfies the needs &amp; goals of the Personas.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Autocomplete search bar</a:t>
            </a:r>
          </a:p>
        </p:txBody>
      </p:sp>
    </p:spTree>
    <p:extLst>
      <p:ext uri="{BB962C8B-B14F-4D97-AF65-F5344CB8AC3E}">
        <p14:creationId xmlns:p14="http://schemas.microsoft.com/office/powerpoint/2010/main" val="1543764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CONNOR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Explain how it satisfies the needs &amp; goals of the Personas.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Autocomplete search bar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168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CONNOR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Speak about the necessary ER diagram changes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CONNOR</a:t>
            </a:r>
          </a:p>
          <a:p>
            <a:pPr marL="158750" indent="0">
              <a:buNone/>
            </a:pPr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Present how your </a:t>
            </a:r>
            <a:r>
              <a:rPr lang="en-GB" sz="1100" b="0" i="1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implemented </a:t>
            </a:r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database: </a:t>
            </a:r>
          </a:p>
          <a:p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Follows principles of ER modelling. </a:t>
            </a:r>
          </a:p>
          <a:p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Enables the database to be queried using suitable SQL queries. </a:t>
            </a:r>
          </a:p>
          <a:p>
            <a:r>
              <a:rPr lang="en-GB" sz="11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Note dependencies that brings us to 3NF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85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AU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CONNOR</a:t>
            </a:r>
          </a:p>
          <a:p>
            <a:pPr marL="158750" indent="0">
              <a:buNone/>
            </a:pPr>
            <a:r>
              <a:rPr lang="en-AU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Present your </a:t>
            </a:r>
            <a:r>
              <a:rPr lang="en-GB" sz="1800" b="0" i="1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proposed 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Database Schema has been normalised into 3NF.”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5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Introduce the testing stage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2220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Present an overview of feedback – let viewers read this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Good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Minimalistic aesthetic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Colour scheme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Bad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Large chunks of text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Background was an issue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Default values were not updated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296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NOAH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Users found reading text difficult to read</a:t>
            </a:r>
          </a:p>
          <a:p>
            <a:pPr marL="914400" lvl="1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Borders affected this (harsh)</a:t>
            </a:r>
          </a:p>
          <a:p>
            <a:pPr marL="457200" lvl="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Blur layer was added to the background image</a:t>
            </a:r>
          </a:p>
          <a:p>
            <a:pPr marL="457200" lvl="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Green’s alpha value was changed to make a lighter green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66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CONNOR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Users experienced a large amount of scrolling to each persona</a:t>
            </a:r>
          </a:p>
          <a:p>
            <a:pPr marL="914400" lvl="1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Was the longest webpage we had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Carousel was added with slides for each persona</a:t>
            </a:r>
          </a:p>
          <a:p>
            <a:pPr marL="914400" lvl="1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Users see how many personas there are from indicator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56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Large text for readability (John Smith)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Design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4" pitchFamily="34" charset="0"/>
              </a:rPr>
              <a:t>The immediate action button</a:t>
            </a:r>
            <a:endParaRPr lang="en-GB" b="0" i="0">
              <a:solidFill>
                <a:srgbClr val="000000"/>
              </a:solidFill>
              <a:effectLst/>
              <a:latin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4" pitchFamily="34" charset="0"/>
              </a:rPr>
              <a:t>Navigation Tabs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Home link/escape hatch (navigation)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AU" b="0" i="0">
              <a:solidFill>
                <a:srgbClr val="FFFFFF"/>
              </a:solidFill>
              <a:effectLst/>
              <a:highlight>
                <a:srgbClr val="000000"/>
              </a:highlight>
              <a:latin typeface="Lato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481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First part controls the indicator UI and makes sure it updates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Persona HTML are encapsulated in a carousel wrapper and pulled from database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Second part controls the left/right arrows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1857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Users found that their Country choice got lost in the scroll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Made users ‘recall’ their choice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Dropdown highlights the user’s choice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Takes up less vertical space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0172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NOAH</a:t>
            </a:r>
          </a:p>
          <a:p>
            <a:pPr marL="158750" indent="0">
              <a:buNone/>
            </a:pP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Simple ‘if (the </a:t>
            </a:r>
            <a:r>
              <a:rPr lang="en-GB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countryName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== form parameter var) {select it}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If null, then nothing will match…</a:t>
            </a:r>
          </a:p>
          <a:p>
            <a:pPr marL="457200" indent="-298450"/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Dropdowns do not need </a:t>
            </a:r>
            <a:r>
              <a:rPr lang="en-GB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Objects.nonnull</a:t>
            </a:r>
            <a:r>
              <a:rPr lang="en-GB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(var)</a:t>
            </a:r>
          </a:p>
          <a:p>
            <a:pPr marL="457200" indent="-298450"/>
            <a:endParaRPr lang="en-GB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017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CONNOR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906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4221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99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4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erif Pro Variable"/>
              </a:rPr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erif Pro Variable"/>
              </a:rPr>
              <a:t>Visual design focused on the essentials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erif Pro Variable"/>
              </a:rPr>
              <a:t>Time efficient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erif Pro Variable"/>
              </a:rPr>
              <a:t>Attractive and Clean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59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Accessible snapshot of data (Karen Williams)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Design Patterns</a:t>
            </a:r>
            <a:endParaRPr lang="en-GB" b="0" i="0">
              <a:solidFill>
                <a:srgbClr val="000000"/>
              </a:solidFill>
              <a:effectLst/>
              <a:latin typeface="Arial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4" pitchFamily="34" charset="0"/>
              </a:rPr>
              <a:t>Middle Aligned tables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96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Very quickly understand the table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Users process colours quicker than numbers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AU"/>
              <a:t>Less cognitive effort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21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John Smith &amp; Karen Williams can view businesses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Informs them of the active businesses and where to go for more information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Buttons takes them to the websites</a:t>
            </a:r>
          </a:p>
        </p:txBody>
      </p:sp>
    </p:spTree>
    <p:extLst>
      <p:ext uri="{BB962C8B-B14F-4D97-AF65-F5344CB8AC3E}">
        <p14:creationId xmlns:p14="http://schemas.microsoft.com/office/powerpoint/2010/main" val="359383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CONNOR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/>
              <a:t>Purpose behind this section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Context and info on how to use the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Left Aligned Text</a:t>
            </a:r>
          </a:p>
        </p:txBody>
      </p:sp>
    </p:spTree>
    <p:extLst>
      <p:ext uri="{BB962C8B-B14F-4D97-AF65-F5344CB8AC3E}">
        <p14:creationId xmlns:p14="http://schemas.microsoft.com/office/powerpoint/2010/main" val="310696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This section is for assessors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3" pitchFamily="34" charset="0"/>
              </a:rPr>
              <a:t>Carousel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3" pitchFamily="34" charset="0"/>
              </a:rPr>
              <a:t>Arrow buttons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AU" b="0" i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Lato" panose="020F0502020204030203" pitchFamily="34" charset="0"/>
              </a:rPr>
              <a:t>Indicator presenting which persona is active and how many there 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5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9" r:id="rId6"/>
    <p:sldLayoutId id="2147483661" r:id="rId7"/>
    <p:sldLayoutId id="2147483664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PROGRAMMING STUDIO </a:t>
            </a:r>
            <a:r>
              <a:rPr lang="en">
                <a:solidFill>
                  <a:schemeClr val="accent1"/>
                </a:solidFill>
              </a:rPr>
              <a:t>FOOD WASTE HELP</a:t>
            </a:r>
            <a:r>
              <a:rPr lang="en" sz="5000">
                <a:solidFill>
                  <a:schemeClr val="accent1"/>
                </a:solidFill>
              </a:rPr>
              <a:t>.org</a:t>
            </a:r>
            <a:endParaRPr sz="500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Noah Bakr s4095646        Connor Orders </a:t>
            </a:r>
            <a:r>
              <a:rPr lang="en-AU"/>
              <a:t>s4096467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000">
                <a:solidFill>
                  <a:schemeClr val="accent1"/>
                </a:solidFill>
              </a:rPr>
              <a:t>FLEXIBILITY</a:t>
            </a:r>
            <a:r>
              <a:rPr lang="en-AU" sz="6000"/>
              <a:t> </a:t>
            </a:r>
            <a:r>
              <a:rPr lang="en-AU"/>
              <a:t>AND</a:t>
            </a:r>
            <a:r>
              <a:rPr lang="en" sz="6000">
                <a:solidFill>
                  <a:schemeClr val="accent1"/>
                </a:solidFill>
              </a:rPr>
              <a:t> EFFICIENCY</a:t>
            </a:r>
            <a:r>
              <a:rPr lang="en-AU" sz="6000"/>
              <a:t> </a:t>
            </a:r>
            <a:r>
              <a:rPr lang="en-AU"/>
              <a:t>OF</a:t>
            </a:r>
            <a:r>
              <a:rPr lang="en-AU" sz="6000"/>
              <a:t> </a:t>
            </a:r>
            <a:r>
              <a:rPr lang="en-AU" sz="6000">
                <a:solidFill>
                  <a:schemeClr val="accent1"/>
                </a:solidFill>
              </a:rPr>
              <a:t>USE</a:t>
            </a:r>
            <a:r>
              <a:rPr lang="en" sz="6000">
                <a:solidFill>
                  <a:schemeClr val="accent1"/>
                </a:solidFill>
              </a:rPr>
              <a:t>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DBDA-A0D5-A937-1113-D36D9775E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48" b="15095"/>
          <a:stretch/>
        </p:blipFill>
        <p:spPr>
          <a:xfrm>
            <a:off x="8888623" y="1198179"/>
            <a:ext cx="6472984" cy="3686118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E01AD217-1969-913C-F77F-F2DC63414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9"/>
            <a:ext cx="7364156" cy="197370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5" name="Picture 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626FD37-4C5D-9C28-9B61-23FCB12D4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4" name="Google Shape;835;p41">
            <a:extLst>
              <a:ext uri="{FF2B5EF4-FFF2-40B4-BE49-F238E27FC236}">
                <a16:creationId xmlns:a16="http://schemas.microsoft.com/office/drawing/2014/main" id="{55608044-5EE6-94CA-69AB-FF3B1B70D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6525" y="3284179"/>
            <a:ext cx="6606312" cy="21270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The carousel can be interacted with in multiple ways</a:t>
            </a:r>
          </a:p>
          <a:p>
            <a:pPr marL="285750" indent="-285750" algn="l">
              <a:lnSpc>
                <a:spcPct val="114999"/>
              </a:lnSpc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Clicking the arrow or the three dots</a:t>
            </a:r>
          </a:p>
          <a:p>
            <a:pPr marL="285750" indent="-285750" algn="l">
              <a:lnSpc>
                <a:spcPct val="114999"/>
              </a:lnSpc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Using the keyboard with arrow keys</a:t>
            </a:r>
          </a:p>
          <a:p>
            <a:pPr marL="285750" indent="-285750" algn="l">
              <a:lnSpc>
                <a:spcPct val="114999"/>
              </a:lnSpc>
              <a:spcAft>
                <a:spcPts val="2100"/>
              </a:spcAft>
            </a:pPr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1178272"/>
            <a:ext cx="6496050" cy="673797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FOOD WASTE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CHANGES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An intuitive UI layout that presents Food Waste Change data based on the user’s input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10"/>
          <a:stretch/>
        </p:blipFill>
        <p:spPr>
          <a:xfrm>
            <a:off x="8880722" y="1236925"/>
            <a:ext cx="6496050" cy="3536782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PREVENTION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FF7165A-6DAF-2BCE-08A5-DF2F6F7E6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82" y="2434209"/>
            <a:ext cx="7364155" cy="3568533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5AADBB66-272A-C905-0F1F-DADFC145A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-2072928"/>
            <a:ext cx="6496050" cy="673797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FOOD WASTE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CHANGES</a:t>
            </a:r>
            <a:endParaRPr lang="en-AU"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 further dive into Food Waste Change data based on the user’s checkbox input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1182803"/>
            <a:ext cx="6496050" cy="5408108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PERCENTAGE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CHANGES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GROUPS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Users can locate the change in loss percentage filtered by selected commodity groups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44060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1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52503"/>
            <a:ext cx="6496050" cy="5408108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Users can locate the change in loss percentage filtered by selected commodity groups</a:t>
            </a:r>
          </a:p>
        </p:txBody>
      </p:sp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sp>
        <p:nvSpPr>
          <p:cNvPr id="7" name="Google Shape;834;p41">
            <a:extLst>
              <a:ext uri="{FF2B5EF4-FFF2-40B4-BE49-F238E27FC236}">
                <a16:creationId xmlns:a16="http://schemas.microsoft.com/office/drawing/2014/main" id="{2AFC27A9-A3A8-EA5C-3CC7-A4F62203D0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PERCENTAGE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CHANGES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GROUPS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44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VISIBILITY OF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SYSTEM STATUS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E01AD217-1969-913C-F77F-F2DC63414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8" t="71220"/>
          <a:stretch/>
        </p:blipFill>
        <p:spPr>
          <a:xfrm>
            <a:off x="4827844" y="4884299"/>
            <a:ext cx="7364156" cy="197370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5" name="Picture 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626FD37-4C5D-9C28-9B61-23FCB12D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4" name="Google Shape;835;p41">
            <a:extLst>
              <a:ext uri="{FF2B5EF4-FFF2-40B4-BE49-F238E27FC236}">
                <a16:creationId xmlns:a16="http://schemas.microsoft.com/office/drawing/2014/main" id="{55608044-5EE6-94CA-69AB-FF3B1B70D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6525" y="3458319"/>
            <a:ext cx="6606312" cy="22664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Query returns the number of results (records)</a:t>
            </a:r>
          </a:p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Provides user with a sense for the size of database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86DC5-773E-517C-5ABF-F0BEB033A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84" b="14581"/>
          <a:stretch/>
        </p:blipFill>
        <p:spPr>
          <a:xfrm>
            <a:off x="8872396" y="1210961"/>
            <a:ext cx="6494404" cy="3521677"/>
          </a:xfrm>
          <a:prstGeom prst="rect">
            <a:avLst/>
          </a:prstGeom>
        </p:spPr>
      </p:pic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525A62E-ABFA-F70C-5695-3FEBE34CF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55"/>
          <a:stretch/>
        </p:blipFill>
        <p:spPr>
          <a:xfrm>
            <a:off x="6866261" y="3211945"/>
            <a:ext cx="4757414" cy="2556395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5735100" cy="2757936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627599" y="1166301"/>
            <a:ext cx="5940459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AU" sz="5000"/>
              <a:t>CONSISTENCY</a:t>
            </a:r>
            <a:br>
              <a:rPr lang="en-AU" sz="5000"/>
            </a:br>
            <a:r>
              <a:rPr lang="en-AU" sz="5000"/>
              <a:t>AND</a:t>
            </a:r>
            <a:br>
              <a:rPr lang="en-AU" sz="5000"/>
            </a:br>
            <a:r>
              <a:rPr lang="en-AU" sz="7000">
                <a:solidFill>
                  <a:schemeClr val="accent1"/>
                </a:solidFill>
              </a:rPr>
              <a:t>STANDARDS</a:t>
            </a:r>
            <a:endParaRPr lang="en-AU" sz="5000"/>
          </a:p>
        </p:txBody>
      </p:sp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627599" y="3901838"/>
            <a:ext cx="5609428" cy="22013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057939-F490-D8C1-A8D4-449EA19BBD22}"/>
              </a:ext>
            </a:extLst>
          </p:cNvPr>
          <p:cNvGrpSpPr/>
          <p:nvPr/>
        </p:nvGrpSpPr>
        <p:grpSpPr>
          <a:xfrm>
            <a:off x="780845" y="4047722"/>
            <a:ext cx="635280" cy="147600"/>
            <a:chOff x="6193382" y="4254669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6193382" y="4254669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6437222" y="4254669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6681062" y="4254669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759525" y="4166982"/>
            <a:ext cx="5336473" cy="167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Bef>
                <a:spcPts val="300"/>
              </a:spcBef>
              <a:buSzPts val="1900"/>
              <a:buFont typeface="Arial" panose="020B0604020202020204" pitchFamily="34" charset="0"/>
              <a:buChar char="•"/>
            </a:pPr>
            <a:r>
              <a:rPr lang="en-AU"/>
              <a:t>Scrolling to the bottom of the years dropdown was annoying to users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Query returns years column in reverse order (2024 to 1966)</a:t>
            </a:r>
          </a:p>
        </p:txBody>
      </p:sp>
      <p:pic>
        <p:nvPicPr>
          <p:cNvPr id="13" name="Picture 12" descr="A black rectangle with yellow text&#10;&#10;Description automatically generated">
            <a:extLst>
              <a:ext uri="{FF2B5EF4-FFF2-40B4-BE49-F238E27FC236}">
                <a16:creationId xmlns:a16="http://schemas.microsoft.com/office/drawing/2014/main" id="{16382A03-63DB-F5B8-3674-6AC95C2E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070" y="376074"/>
            <a:ext cx="6640230" cy="2442656"/>
          </a:xfrm>
          <a:prstGeom prst="rect">
            <a:avLst/>
          </a:prstGeom>
        </p:spPr>
      </p:pic>
      <p:pic>
        <p:nvPicPr>
          <p:cNvPr id="16" name="Picture 15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B370C4F2-3D43-E519-6225-2DC81C945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6682447" y="3061680"/>
            <a:ext cx="5224853" cy="3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1171101"/>
            <a:ext cx="6496050" cy="4720313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362823" y="1292950"/>
            <a:ext cx="4594274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SIMILAR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COUNTRIES</a:t>
            </a:r>
            <a:r>
              <a:rPr lang="en">
                <a:solidFill>
                  <a:srgbClr val="FFFFFF"/>
                </a:solidFill>
              </a:rPr>
              <a:t>PAGE</a:t>
            </a:r>
            <a:endParaRPr lang="en-US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 look into the countries with similar data to the user’s choice, through their deciding and determining factors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ABF54-6B06-B1AE-D719-6451FC04C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87"/>
          <a:stretch/>
        </p:blipFill>
        <p:spPr>
          <a:xfrm>
            <a:off x="8875419" y="1227088"/>
            <a:ext cx="6496050" cy="3540856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RECOGNITION RATHER </a:t>
            </a:r>
            <a:br>
              <a:rPr lang="en"/>
            </a:br>
            <a:r>
              <a:rPr lang="en">
                <a:solidFill>
                  <a:srgbClr val="FFFFFF"/>
                </a:solidFill>
              </a:rPr>
              <a:t>THAN</a:t>
            </a:r>
            <a:r>
              <a:rPr kumimoji="0" lang="en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6000">
                <a:solidFill>
                  <a:schemeClr val="accent1"/>
                </a:solidFill>
              </a:rPr>
              <a:t>RECALL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  <p:sp>
        <p:nvSpPr>
          <p:cNvPr id="4" name="Google Shape;835;p41">
            <a:extLst>
              <a:ext uri="{FF2B5EF4-FFF2-40B4-BE49-F238E27FC236}">
                <a16:creationId xmlns:a16="http://schemas.microsoft.com/office/drawing/2014/main" id="{55608044-5EE6-94CA-69AB-FF3B1B70D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6525" y="3393607"/>
            <a:ext cx="6606312" cy="22664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Users enters inputs with predefined choices</a:t>
            </a:r>
          </a:p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Choices are formed in a sentence for better understanding</a:t>
            </a:r>
          </a:p>
          <a:p>
            <a:pPr marL="285750" indent="-285750" algn="l">
              <a:spcAft>
                <a:spcPts val="2100"/>
              </a:spcAft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0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1251575" y="919825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br>
              <a:rPr lang="en"/>
            </a:br>
            <a:r>
              <a:rPr lang="en" sz="12000">
                <a:solidFill>
                  <a:schemeClr val="accent1"/>
                </a:solidFill>
              </a:rPr>
              <a:t>PERSONAS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22350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-73499"/>
            <a:ext cx="6496050" cy="4720313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FOOTER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ELEMENT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Navigation bar is fixed to screen, so the footer is a ‘simple’ version to catch the mouse cursor</a:t>
            </a:r>
          </a:p>
        </p:txBody>
      </p:sp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0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2700" y="1217427"/>
            <a:ext cx="6489699" cy="810005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COMMODITY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LOOKUP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Allows users to select a specific commodity and view data for each sub-group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2700" y="-2897373"/>
            <a:ext cx="6489699" cy="810005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COMMODITY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LOOKUP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Allows users to select a specific commodity and view data for each sub-group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9988"/>
          </a:schemeClr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 </a:t>
            </a:r>
            <a:r>
              <a:rPr lang="en" sz="6000">
                <a:solidFill>
                  <a:schemeClr val="accent1"/>
                </a:solidFill>
              </a:rPr>
              <a:t>DEVELOPMENT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1315075" y="5095123"/>
            <a:ext cx="4154400" cy="7635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Milestone 1 ER diagram</a:t>
            </a: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6679275" y="5081600"/>
            <a:ext cx="415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Milestone 3 ER diagram (final)</a:t>
            </a:r>
          </a:p>
        </p:txBody>
      </p:sp>
      <p:pic>
        <p:nvPicPr>
          <p:cNvPr id="4" name="Picture 3" descr="A diagram of a function&#10;&#10;Description automatically generated">
            <a:extLst>
              <a:ext uri="{FF2B5EF4-FFF2-40B4-BE49-F238E27FC236}">
                <a16:creationId xmlns:a16="http://schemas.microsoft.com/office/drawing/2014/main" id="{985A3271-45EC-0DCF-9791-6715EBA5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04" y="2196004"/>
            <a:ext cx="4347450" cy="2465991"/>
          </a:xfrm>
          <a:prstGeom prst="rect">
            <a:avLst/>
          </a:prstGeom>
          <a:effectLst>
            <a:outerShdw blurRad="309325" dir="5400000" sx="105000" sy="105000" algn="ctr" rotWithShape="0">
              <a:srgbClr val="000000">
                <a:alpha val="27893"/>
              </a:srgbClr>
            </a:outerShdw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8321A-0E75-3AB3-8006-AA21116F2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2285" y="1856776"/>
            <a:ext cx="3968380" cy="3238347"/>
          </a:xfrm>
          <a:prstGeom prst="rect">
            <a:avLst/>
          </a:prstGeom>
          <a:effectLst>
            <a:outerShdw blurRad="309325" dir="5400000" sx="105000" sy="105000" algn="ctr" rotWithShape="0">
              <a:srgbClr val="000000">
                <a:alpha val="27893"/>
              </a:srgbClr>
            </a:outerShdw>
            <a:softEdge rad="0"/>
          </a:effectLst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/>
          <p:nvPr/>
        </p:nvSpPr>
        <p:spPr>
          <a:xfrm>
            <a:off x="228900" y="189624"/>
            <a:ext cx="5923140" cy="6478752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382796" y="548041"/>
            <a:ext cx="5120760" cy="93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AU" sz="5000"/>
              <a:t>DEPENDENCIES.</a:t>
            </a:r>
          </a:p>
        </p:txBody>
      </p: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382796" y="1269713"/>
            <a:ext cx="5286343" cy="504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/>
              <a:t>Student Number -&gt; First Name, Last Name</a:t>
            </a: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/>
              <a:t>Persona Name, Photo -&gt; Attribute, Background Name, </a:t>
            </a:r>
            <a:r>
              <a:rPr lang="en-AU" sz="1400" err="1"/>
              <a:t>NeedsList</a:t>
            </a:r>
            <a:r>
              <a:rPr lang="en-AU" sz="1400"/>
              <a:t>, </a:t>
            </a:r>
            <a:r>
              <a:rPr lang="en-AU" sz="1400" err="1"/>
              <a:t>GoalsList</a:t>
            </a:r>
            <a:r>
              <a:rPr lang="en-AU" sz="1400"/>
              <a:t>, </a:t>
            </a:r>
            <a:r>
              <a:rPr lang="en-AU" sz="1400" err="1"/>
              <a:t>SkillsExperience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 err="1"/>
              <a:t>SectionID</a:t>
            </a:r>
            <a:r>
              <a:rPr lang="en-AU" sz="1400"/>
              <a:t> -&gt; </a:t>
            </a:r>
            <a:r>
              <a:rPr lang="en-AU" sz="1400" err="1"/>
              <a:t>FoodSection.Descriptor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 err="1"/>
              <a:t>DivisionId</a:t>
            </a:r>
            <a:r>
              <a:rPr lang="en-AU" sz="1400"/>
              <a:t> -&gt; </a:t>
            </a:r>
            <a:r>
              <a:rPr lang="en-AU" sz="1400" err="1"/>
              <a:t>FoodDivision.SectionId</a:t>
            </a:r>
            <a:r>
              <a:rPr lang="en-AU" sz="1400"/>
              <a:t>, </a:t>
            </a:r>
            <a:r>
              <a:rPr lang="en-AU" sz="1400" err="1"/>
              <a:t>FoodDivision.Descriptor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 err="1"/>
              <a:t>GroupId</a:t>
            </a:r>
            <a:r>
              <a:rPr lang="en-AU" sz="1400"/>
              <a:t> -&gt; </a:t>
            </a:r>
            <a:r>
              <a:rPr lang="en-AU" sz="1400" err="1"/>
              <a:t>FoodGroup.DivisionId</a:t>
            </a:r>
            <a:r>
              <a:rPr lang="en-AU" sz="1400"/>
              <a:t> </a:t>
            </a:r>
            <a:r>
              <a:rPr lang="en-AU" sz="1400" err="1"/>
              <a:t>GroupId</a:t>
            </a:r>
            <a:r>
              <a:rPr lang="en-AU" sz="1400"/>
              <a:t>, </a:t>
            </a:r>
            <a:r>
              <a:rPr lang="en-AU" sz="1400" err="1"/>
              <a:t>FoodGroup.Descriptor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 err="1"/>
              <a:t>ClassId</a:t>
            </a:r>
            <a:r>
              <a:rPr lang="en-AU" sz="1400"/>
              <a:t> -&gt; </a:t>
            </a:r>
            <a:r>
              <a:rPr lang="en-AU" sz="1400" err="1"/>
              <a:t>FoodClass.GroupId</a:t>
            </a:r>
            <a:r>
              <a:rPr lang="en-AU" sz="1400"/>
              <a:t>, </a:t>
            </a:r>
            <a:r>
              <a:rPr lang="en-AU" sz="1400" err="1"/>
              <a:t>FoodClass</a:t>
            </a:r>
            <a:r>
              <a:rPr lang="en-AU" sz="1400"/>
              <a:t>. Descriptor</a:t>
            </a: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 err="1"/>
              <a:t>SubclassId</a:t>
            </a:r>
            <a:r>
              <a:rPr lang="en-AU" sz="1400"/>
              <a:t> -&gt; </a:t>
            </a:r>
            <a:r>
              <a:rPr lang="en-AU" sz="1400" err="1"/>
              <a:t>FoodSubclass.ClassId</a:t>
            </a:r>
            <a:r>
              <a:rPr lang="en-AU" sz="1400"/>
              <a:t>, </a:t>
            </a:r>
            <a:r>
              <a:rPr lang="en-AU" sz="1400" err="1"/>
              <a:t>Subclass.Descriptor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/>
              <a:t>M49Code -&gt; </a:t>
            </a:r>
            <a:r>
              <a:rPr lang="en-AU" sz="1400" err="1"/>
              <a:t>countryName</a:t>
            </a: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endParaRPr lang="en-AU" sz="1400"/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SzPts val="1900"/>
              <a:buNone/>
            </a:pPr>
            <a:r>
              <a:rPr lang="en-AU" sz="1400"/>
              <a:t>ID -&gt; Events.M49Code, </a:t>
            </a:r>
            <a:r>
              <a:rPr lang="en-AU" sz="1400" err="1"/>
              <a:t>Events.Region</a:t>
            </a:r>
            <a:r>
              <a:rPr lang="en-AU" sz="1400"/>
              <a:t>, </a:t>
            </a:r>
            <a:r>
              <a:rPr lang="en-AU" sz="1400" err="1"/>
              <a:t>Events.Cpc_Code</a:t>
            </a:r>
            <a:r>
              <a:rPr lang="en-AU" sz="1400"/>
              <a:t>, </a:t>
            </a:r>
            <a:r>
              <a:rPr lang="en-AU" sz="1400" err="1"/>
              <a:t>Events.Year</a:t>
            </a:r>
            <a:r>
              <a:rPr lang="en-AU" sz="1400"/>
              <a:t>, </a:t>
            </a:r>
            <a:r>
              <a:rPr lang="en-AU" sz="1400" err="1"/>
              <a:t>Events.Loss_Percentage</a:t>
            </a:r>
            <a:r>
              <a:rPr lang="en-AU" sz="1400"/>
              <a:t>, </a:t>
            </a:r>
            <a:r>
              <a:rPr lang="en-AU" sz="1400" err="1"/>
              <a:t>Events.Activity</a:t>
            </a:r>
            <a:r>
              <a:rPr lang="en-AU" sz="1400"/>
              <a:t>, </a:t>
            </a:r>
            <a:r>
              <a:rPr lang="en-AU" sz="1400" err="1"/>
              <a:t>Events.Food_Supply_Stage</a:t>
            </a:r>
            <a:r>
              <a:rPr lang="en-AU" sz="1400"/>
              <a:t>, </a:t>
            </a:r>
            <a:r>
              <a:rPr lang="en-AU" sz="1400" err="1"/>
              <a:t>Events.Cause_Of_Loss</a:t>
            </a:r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9315A-A7DA-4FEC-A245-6024B7F1D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" t="1903" r="2326" b="4408"/>
          <a:stretch/>
        </p:blipFill>
        <p:spPr>
          <a:xfrm>
            <a:off x="5669139" y="892234"/>
            <a:ext cx="6365705" cy="5297400"/>
          </a:xfrm>
          <a:prstGeom prst="roundRect">
            <a:avLst>
              <a:gd name="adj" fmla="val 2281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516" name="Google Shape;516;p35"/>
          <p:cNvGrpSpPr/>
          <p:nvPr/>
        </p:nvGrpSpPr>
        <p:grpSpPr>
          <a:xfrm>
            <a:off x="390696" y="373751"/>
            <a:ext cx="635280" cy="147600"/>
            <a:chOff x="2147366" y="4139382"/>
            <a:chExt cx="635280" cy="147600"/>
          </a:xfrm>
        </p:grpSpPr>
        <p:sp>
          <p:nvSpPr>
            <p:cNvPr id="517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oogle Shape;516;p35">
            <a:extLst>
              <a:ext uri="{FF2B5EF4-FFF2-40B4-BE49-F238E27FC236}">
                <a16:creationId xmlns:a16="http://schemas.microsoft.com/office/drawing/2014/main" id="{6A576264-7B45-FE51-966A-A1EC916C4712}"/>
              </a:ext>
            </a:extLst>
          </p:cNvPr>
          <p:cNvGrpSpPr/>
          <p:nvPr/>
        </p:nvGrpSpPr>
        <p:grpSpPr>
          <a:xfrm>
            <a:off x="5778360" y="982677"/>
            <a:ext cx="635280" cy="147600"/>
            <a:chOff x="2147366" y="4139382"/>
            <a:chExt cx="635280" cy="147600"/>
          </a:xfrm>
        </p:grpSpPr>
        <p:sp>
          <p:nvSpPr>
            <p:cNvPr id="5" name="Google Shape;517;p35">
              <a:extLst>
                <a:ext uri="{FF2B5EF4-FFF2-40B4-BE49-F238E27FC236}">
                  <a16:creationId xmlns:a16="http://schemas.microsoft.com/office/drawing/2014/main" id="{608089D1-5C18-5E03-63F2-DF78378A4CCC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18;p35">
              <a:extLst>
                <a:ext uri="{FF2B5EF4-FFF2-40B4-BE49-F238E27FC236}">
                  <a16:creationId xmlns:a16="http://schemas.microsoft.com/office/drawing/2014/main" id="{B4F25785-84E8-BB1D-5A12-9D4F91A35170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9;p35">
              <a:extLst>
                <a:ext uri="{FF2B5EF4-FFF2-40B4-BE49-F238E27FC236}">
                  <a16:creationId xmlns:a16="http://schemas.microsoft.com/office/drawing/2014/main" id="{70586EE2-CD5A-AD1F-CC80-2F3890D15BCA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96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35">
            <a:extLst>
              <a:ext uri="{FF2B5EF4-FFF2-40B4-BE49-F238E27FC236}">
                <a16:creationId xmlns:a16="http://schemas.microsoft.com/office/drawing/2014/main" id="{DD16DE7E-FB26-37DF-14EA-30009871D151}"/>
              </a:ext>
            </a:extLst>
          </p:cNvPr>
          <p:cNvSpPr/>
          <p:nvPr/>
        </p:nvSpPr>
        <p:spPr>
          <a:xfrm>
            <a:off x="289034" y="520218"/>
            <a:ext cx="11613931" cy="5817563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520;p35">
            <a:extLst>
              <a:ext uri="{FF2B5EF4-FFF2-40B4-BE49-F238E27FC236}">
                <a16:creationId xmlns:a16="http://schemas.microsoft.com/office/drawing/2014/main" id="{F910C1F6-D243-7585-0191-30E2984654A3}"/>
              </a:ext>
            </a:extLst>
          </p:cNvPr>
          <p:cNvGrpSpPr/>
          <p:nvPr/>
        </p:nvGrpSpPr>
        <p:grpSpPr>
          <a:xfrm>
            <a:off x="476387" y="681823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A21422BA-EA48-EFAE-B6DB-3749473B6498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8A9FB749-CA72-9087-CEBD-2A2B08106FCB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7C776F9A-AB67-6B1E-ADF5-020C2D27C7F6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623987" y="717260"/>
            <a:ext cx="787937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</a:t>
            </a:r>
            <a:r>
              <a:rPr lang="en" sz="6000">
                <a:solidFill>
                  <a:schemeClr val="accent3"/>
                </a:solidFill>
              </a:rPr>
              <a:t>NORMAL </a:t>
            </a:r>
            <a:r>
              <a:rPr lang="en" sz="6000"/>
              <a:t>FORM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346839" y="1866811"/>
            <a:ext cx="11556125" cy="38119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" sz="2000" b="0">
                <a:solidFill>
                  <a:schemeClr val="accent3"/>
                </a:solidFill>
              </a:rPr>
              <a:t>&lt;p&gt; </a:t>
            </a:r>
            <a:r>
              <a:rPr lang="en-AU" sz="2000"/>
              <a:t>Country (</a:t>
            </a:r>
            <a:r>
              <a:rPr lang="en-AU" sz="2000" u="sng"/>
              <a:t>m49Code</a:t>
            </a:r>
            <a:r>
              <a:rPr lang="en-AU" sz="2000"/>
              <a:t>, </a:t>
            </a:r>
            <a:r>
              <a:rPr lang="en-AU" sz="2000" err="1"/>
              <a:t>countryName</a:t>
            </a:r>
            <a:r>
              <a:rPr lang="en-AU" sz="2000"/>
              <a:t>)</a:t>
            </a:r>
            <a:br>
              <a:rPr lang="en-AU" sz="2000"/>
            </a:br>
            <a:r>
              <a:rPr lang="en-AU" sz="2000"/>
              <a:t>Date (</a:t>
            </a:r>
            <a:r>
              <a:rPr lang="en-AU" sz="2000" u="sng"/>
              <a:t>Year</a:t>
            </a:r>
            <a:r>
              <a:rPr lang="en-AU" sz="2000"/>
              <a:t>)</a:t>
            </a:r>
            <a:br>
              <a:rPr lang="en-AU" sz="2000"/>
            </a:br>
            <a:r>
              <a:rPr lang="en-AU" sz="2000"/>
              <a:t>Events (</a:t>
            </a:r>
            <a:r>
              <a:rPr lang="en-AU" sz="2000" u="sng"/>
              <a:t>ID</a:t>
            </a:r>
            <a:r>
              <a:rPr lang="en-AU" sz="2000"/>
              <a:t>, M49Code*, Region, </a:t>
            </a:r>
            <a:r>
              <a:rPr lang="en-AU" sz="2000" err="1"/>
              <a:t>Cpc_code</a:t>
            </a:r>
            <a:r>
              <a:rPr lang="en-AU" sz="2000"/>
              <a:t>*, Year*, </a:t>
            </a:r>
            <a:r>
              <a:rPr lang="en-AU" sz="2000" err="1"/>
              <a:t>Loss_percentage</a:t>
            </a:r>
            <a:r>
              <a:rPr lang="en-AU" sz="2000"/>
              <a:t>, Activity, </a:t>
            </a:r>
            <a:r>
              <a:rPr lang="en-AU" sz="2000" err="1"/>
              <a:t>Food_supply_stage</a:t>
            </a:r>
            <a:r>
              <a:rPr lang="en-AU" sz="2000"/>
              <a:t>, </a:t>
            </a:r>
            <a:r>
              <a:rPr lang="en-AU" sz="2000" err="1"/>
              <a:t>Cause_of_loss</a:t>
            </a:r>
            <a:r>
              <a:rPr lang="en-AU" sz="200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AU" sz="2000" err="1"/>
              <a:t>FoodSection</a:t>
            </a:r>
            <a:r>
              <a:rPr lang="en-AU" sz="2000"/>
              <a:t> (</a:t>
            </a:r>
            <a:r>
              <a:rPr lang="en-AU" sz="2000" u="sng" err="1"/>
              <a:t>SectionId</a:t>
            </a:r>
            <a:r>
              <a:rPr lang="en-AU" sz="2000"/>
              <a:t>, Descriptor)</a:t>
            </a:r>
            <a:br>
              <a:rPr lang="en-AU" sz="2000"/>
            </a:br>
            <a:r>
              <a:rPr lang="en-AU" sz="2000" err="1"/>
              <a:t>FoodDivision</a:t>
            </a:r>
            <a:r>
              <a:rPr lang="en-AU" sz="2000"/>
              <a:t> (</a:t>
            </a:r>
            <a:r>
              <a:rPr lang="en-AU" sz="2000" u="sng" err="1"/>
              <a:t>DivisionId</a:t>
            </a:r>
            <a:r>
              <a:rPr lang="en-AU" sz="2000"/>
              <a:t>, </a:t>
            </a:r>
            <a:r>
              <a:rPr lang="en-AU" sz="2000" err="1"/>
              <a:t>SectionId</a:t>
            </a:r>
            <a:r>
              <a:rPr lang="en-AU" sz="2000"/>
              <a:t>*, Descriptor)</a:t>
            </a:r>
            <a:br>
              <a:rPr lang="en-AU" sz="2000"/>
            </a:br>
            <a:r>
              <a:rPr lang="en-AU" sz="2000" err="1"/>
              <a:t>FoodGroup</a:t>
            </a:r>
            <a:r>
              <a:rPr lang="en-AU" sz="2000"/>
              <a:t> (</a:t>
            </a:r>
            <a:r>
              <a:rPr lang="en-AU" sz="2000" u="sng" err="1"/>
              <a:t>GroupId</a:t>
            </a:r>
            <a:r>
              <a:rPr lang="en-AU" sz="2000"/>
              <a:t>, </a:t>
            </a:r>
            <a:r>
              <a:rPr lang="en-AU" sz="2000" err="1"/>
              <a:t>DivisionId</a:t>
            </a:r>
            <a:r>
              <a:rPr lang="en-AU" sz="2000"/>
              <a:t>*, Descriptor)</a:t>
            </a:r>
            <a:br>
              <a:rPr lang="en-AU" sz="2000"/>
            </a:br>
            <a:r>
              <a:rPr lang="en-AU" sz="2000" err="1"/>
              <a:t>FoodClass</a:t>
            </a:r>
            <a:r>
              <a:rPr lang="en-AU" sz="2000"/>
              <a:t> (</a:t>
            </a:r>
            <a:r>
              <a:rPr lang="en-AU" sz="2000" u="sng" err="1"/>
              <a:t>ClassId</a:t>
            </a:r>
            <a:r>
              <a:rPr lang="en-AU" sz="2000"/>
              <a:t>, </a:t>
            </a:r>
            <a:r>
              <a:rPr lang="en-AU" sz="2000" err="1"/>
              <a:t>GroupId</a:t>
            </a:r>
            <a:r>
              <a:rPr lang="en-AU" sz="2000"/>
              <a:t>*, Descriptor)</a:t>
            </a:r>
            <a:br>
              <a:rPr lang="en-AU" sz="2000"/>
            </a:br>
            <a:r>
              <a:rPr lang="en-AU" sz="2000" err="1"/>
              <a:t>FoodSubclass</a:t>
            </a:r>
            <a:r>
              <a:rPr lang="en-AU" sz="2000"/>
              <a:t> (</a:t>
            </a:r>
            <a:r>
              <a:rPr lang="en-AU" sz="2000" u="sng" err="1"/>
              <a:t>SubclassId</a:t>
            </a:r>
            <a:r>
              <a:rPr lang="en-AU" sz="2000"/>
              <a:t>, </a:t>
            </a:r>
            <a:r>
              <a:rPr lang="en-AU" sz="2000" err="1"/>
              <a:t>ClassId</a:t>
            </a:r>
            <a:r>
              <a:rPr lang="en-AU" sz="2000"/>
              <a:t>*, Descriptor)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rPr lang="en-AU" sz="2000"/>
              <a:t>Persona (Name, </a:t>
            </a:r>
            <a:r>
              <a:rPr lang="en-AU" sz="2000" u="sng"/>
              <a:t>Photo</a:t>
            </a:r>
            <a:r>
              <a:rPr lang="en-AU" sz="2000"/>
              <a:t>, Attributes, Background, </a:t>
            </a:r>
            <a:r>
              <a:rPr lang="en-AU" sz="2000" err="1"/>
              <a:t>NeedsList</a:t>
            </a:r>
            <a:r>
              <a:rPr lang="en-AU" sz="2000"/>
              <a:t>, </a:t>
            </a:r>
            <a:r>
              <a:rPr lang="en-AU" sz="2000" err="1"/>
              <a:t>GoalsList</a:t>
            </a:r>
            <a:r>
              <a:rPr lang="en-AU" sz="2000"/>
              <a:t>, </a:t>
            </a:r>
            <a:r>
              <a:rPr lang="en-AU" sz="2000" err="1"/>
              <a:t>SkillsExperience</a:t>
            </a:r>
            <a:r>
              <a:rPr lang="en-AU" sz="2000"/>
              <a:t>)</a:t>
            </a:r>
            <a:br>
              <a:rPr lang="en-AU" sz="2000"/>
            </a:br>
            <a:r>
              <a:rPr lang="en-AU" sz="2000"/>
              <a:t>Student (</a:t>
            </a:r>
            <a:r>
              <a:rPr lang="en-AU" sz="2000" u="sng"/>
              <a:t>Number</a:t>
            </a:r>
            <a:r>
              <a:rPr lang="en-AU" sz="2000"/>
              <a:t>, FName, </a:t>
            </a:r>
            <a:r>
              <a:rPr lang="en-AU" sz="2000" err="1"/>
              <a:t>LName</a:t>
            </a:r>
            <a:r>
              <a:rPr lang="en-AU" sz="2000"/>
              <a:t>) </a:t>
            </a:r>
            <a:r>
              <a:rPr lang="en" sz="2000" b="0">
                <a:solidFill>
                  <a:schemeClr val="accent3"/>
                </a:solidFill>
              </a:rPr>
              <a:t>&lt;/p&gt;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8563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1251575" y="919825"/>
            <a:ext cx="101586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</a:t>
            </a:r>
            <a:br>
              <a:rPr lang="en"/>
            </a:br>
            <a:r>
              <a:rPr lang="en"/>
              <a:t>TESTING </a:t>
            </a:r>
            <a:r>
              <a:rPr lang="en" sz="12000">
                <a:solidFill>
                  <a:schemeClr val="accent1"/>
                </a:solidFill>
              </a:rPr>
              <a:t>CHANGES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51481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1068150" y="20585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Level One | A</a:t>
            </a:r>
            <a:endParaRPr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2000"/>
              <a:buFont typeface="Roboto Mono"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>
                <a:ln>
                  <a:noFill/>
                </a:ln>
                <a:solidFill>
                  <a:srgbClr val="B9D4B4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Level One | B</a:t>
            </a:r>
          </a:p>
          <a:p>
            <a:pPr marL="0" indent="0">
              <a:spcAft>
                <a:spcPts val="2100"/>
              </a:spcAft>
            </a:pPr>
            <a:endParaRPr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3"/>
          </p:nvPr>
        </p:nvSpPr>
        <p:spPr>
          <a:xfrm>
            <a:off x="8181360" y="20678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Level Three | A</a:t>
            </a:r>
            <a:endParaRPr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4"/>
          </p:nvPr>
        </p:nvSpPr>
        <p:spPr>
          <a:xfrm>
            <a:off x="4643968" y="20758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Level Two | A</a:t>
            </a:r>
            <a:endParaRPr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2000"/>
              <a:buFont typeface="Roboto Mono"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>
                <a:ln>
                  <a:noFill/>
                </a:ln>
                <a:solidFill>
                  <a:srgbClr val="BA94E9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Level Two | B</a:t>
            </a:r>
          </a:p>
          <a:p>
            <a:pPr marL="0" indent="0">
              <a:spcAft>
                <a:spcPts val="2100"/>
              </a:spcAft>
            </a:pPr>
            <a:endParaRPr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2000"/>
              <a:buFont typeface="Roboto Mono"/>
              <a:buNone/>
              <a:tabLst/>
              <a:defRPr/>
            </a:pPr>
            <a:r>
              <a:rPr kumimoji="0" lang="en-AU" sz="2000" b="1" i="0" u="none" strike="noStrike" kern="0" cap="none" spc="0" normalizeH="0" baseline="0" noProof="0">
                <a:ln>
                  <a:noFill/>
                </a:ln>
                <a:solidFill>
                  <a:srgbClr val="EB8FD8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Level Three | B</a:t>
            </a:r>
          </a:p>
          <a:p>
            <a:pPr marL="0" indent="0">
              <a:spcAft>
                <a:spcPts val="2100"/>
              </a:spcAft>
            </a:pPr>
            <a:endParaRPr/>
          </a:p>
        </p:txBody>
      </p:sp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</a:t>
            </a:r>
            <a:r>
              <a:rPr lang="en" sz="6000">
                <a:solidFill>
                  <a:schemeClr val="accent4"/>
                </a:solidFill>
              </a:rPr>
              <a:t>FEEDBACK.</a:t>
            </a:r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3"/>
          </p:nvPr>
        </p:nvSpPr>
        <p:spPr>
          <a:xfrm>
            <a:off x="779752" y="2468155"/>
            <a:ext cx="3344824" cy="17244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AU">
                <a:solidFill>
                  <a:schemeClr val="accent6"/>
                </a:solidFill>
              </a:rPr>
              <a:t>Minimalistic Aesthetic</a:t>
            </a:r>
          </a:p>
          <a:p>
            <a:pPr marL="285750" indent="-285750"/>
            <a:r>
              <a:rPr lang="en-AU">
                <a:solidFill>
                  <a:schemeClr val="accent6"/>
                </a:solidFill>
              </a:rPr>
              <a:t>Good colour scheme</a:t>
            </a:r>
          </a:p>
          <a:p>
            <a:pPr marL="285750" indent="-285750"/>
            <a:r>
              <a:rPr lang="en-AU">
                <a:solidFill>
                  <a:schemeClr val="accent6"/>
                </a:solidFill>
              </a:rPr>
              <a:t>Buttons made sense</a:t>
            </a:r>
          </a:p>
          <a:p>
            <a:pPr marL="285750" indent="-285750"/>
            <a:r>
              <a:rPr lang="en-GB">
                <a:solidFill>
                  <a:schemeClr val="accent4"/>
                </a:solidFill>
              </a:rPr>
              <a:t>Businesses text is too small </a:t>
            </a:r>
            <a:endParaRPr lang="en-AU">
              <a:solidFill>
                <a:schemeClr val="accent4"/>
              </a:solidFill>
            </a:endParaRPr>
          </a:p>
          <a:p>
            <a:pPr marL="285750" indent="-285750"/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" name="Google Shape;543;p37">
            <a:extLst>
              <a:ext uri="{FF2B5EF4-FFF2-40B4-BE49-F238E27FC236}">
                <a16:creationId xmlns:a16="http://schemas.microsoft.com/office/drawing/2014/main" id="{D3C94075-09F8-E2EA-95AD-D2A302C909A0}"/>
              </a:ext>
            </a:extLst>
          </p:cNvPr>
          <p:cNvSpPr txBox="1">
            <a:spLocks/>
          </p:cNvSpPr>
          <p:nvPr/>
        </p:nvSpPr>
        <p:spPr>
          <a:xfrm>
            <a:off x="7854536" y="2389554"/>
            <a:ext cx="3344824" cy="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en-GB">
                <a:solidFill>
                  <a:schemeClr val="accent6"/>
                </a:solidFill>
              </a:rPr>
              <a:t>Intuitive radio buttons</a:t>
            </a:r>
          </a:p>
          <a:p>
            <a:pPr marL="285750" indent="-285750"/>
            <a:endParaRPr lang="en-GB"/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GB"/>
          </a:p>
        </p:txBody>
      </p:sp>
      <p:sp>
        <p:nvSpPr>
          <p:cNvPr id="5" name="Google Shape;543;p37">
            <a:extLst>
              <a:ext uri="{FF2B5EF4-FFF2-40B4-BE49-F238E27FC236}">
                <a16:creationId xmlns:a16="http://schemas.microsoft.com/office/drawing/2014/main" id="{7F64A1E0-594B-9910-6C76-28FBE2F016FC}"/>
              </a:ext>
            </a:extLst>
          </p:cNvPr>
          <p:cNvSpPr txBox="1">
            <a:spLocks/>
          </p:cNvSpPr>
          <p:nvPr/>
        </p:nvSpPr>
        <p:spPr>
          <a:xfrm>
            <a:off x="779752" y="4582074"/>
            <a:ext cx="3344824" cy="13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en-GB">
                <a:solidFill>
                  <a:schemeClr val="accent4"/>
                </a:solidFill>
              </a:rPr>
              <a:t>Large chunks of text</a:t>
            </a:r>
          </a:p>
          <a:p>
            <a:pPr marL="285750" indent="-285750"/>
            <a:r>
              <a:rPr lang="en-GB">
                <a:solidFill>
                  <a:schemeClr val="accent4"/>
                </a:solidFill>
              </a:rPr>
              <a:t>Background hurt readability</a:t>
            </a:r>
          </a:p>
          <a:p>
            <a:pPr marL="285750" indent="-285750"/>
            <a:r>
              <a:rPr lang="en-GB">
                <a:solidFill>
                  <a:schemeClr val="accent4"/>
                </a:solidFill>
              </a:rPr>
              <a:t>Inefficient scrolling</a:t>
            </a:r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GB"/>
          </a:p>
        </p:txBody>
      </p:sp>
      <p:sp>
        <p:nvSpPr>
          <p:cNvPr id="10" name="Google Shape;543;p37">
            <a:extLst>
              <a:ext uri="{FF2B5EF4-FFF2-40B4-BE49-F238E27FC236}">
                <a16:creationId xmlns:a16="http://schemas.microsoft.com/office/drawing/2014/main" id="{C6275587-0CA3-1EE9-4DC2-766675655347}"/>
              </a:ext>
            </a:extLst>
          </p:cNvPr>
          <p:cNvSpPr txBox="1">
            <a:spLocks/>
          </p:cNvSpPr>
          <p:nvPr/>
        </p:nvSpPr>
        <p:spPr>
          <a:xfrm>
            <a:off x="4374548" y="4566955"/>
            <a:ext cx="3344824" cy="13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en-GB">
                <a:solidFill>
                  <a:schemeClr val="accent6"/>
                </a:solidFill>
              </a:rPr>
              <a:t>Year dropdowns with reversed order</a:t>
            </a:r>
          </a:p>
          <a:p>
            <a:pPr marL="285750" indent="-285750"/>
            <a:r>
              <a:rPr lang="en-GB">
                <a:solidFill>
                  <a:schemeClr val="accent5"/>
                </a:solidFill>
              </a:rPr>
              <a:t>Should be able to select multiple choices</a:t>
            </a:r>
          </a:p>
          <a:p>
            <a:pPr marL="285750" indent="-285750"/>
            <a:endParaRPr lang="en-GB"/>
          </a:p>
        </p:txBody>
      </p:sp>
      <p:sp>
        <p:nvSpPr>
          <p:cNvPr id="14" name="Google Shape;543;p37">
            <a:extLst>
              <a:ext uri="{FF2B5EF4-FFF2-40B4-BE49-F238E27FC236}">
                <a16:creationId xmlns:a16="http://schemas.microsoft.com/office/drawing/2014/main" id="{EED21DAD-3D69-5E4A-A54D-987ADF8C14B6}"/>
              </a:ext>
            </a:extLst>
          </p:cNvPr>
          <p:cNvSpPr txBox="1">
            <a:spLocks/>
          </p:cNvSpPr>
          <p:nvPr/>
        </p:nvSpPr>
        <p:spPr>
          <a:xfrm>
            <a:off x="7931388" y="4577023"/>
            <a:ext cx="3344824" cy="13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en-GB">
                <a:solidFill>
                  <a:schemeClr val="accent4"/>
                </a:solidFill>
              </a:rPr>
              <a:t>User’s choice is lost in scroll element</a:t>
            </a:r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en-GB"/>
          </a:p>
        </p:txBody>
      </p:sp>
      <p:sp>
        <p:nvSpPr>
          <p:cNvPr id="17" name="Google Shape;543;p37">
            <a:extLst>
              <a:ext uri="{FF2B5EF4-FFF2-40B4-BE49-F238E27FC236}">
                <a16:creationId xmlns:a16="http://schemas.microsoft.com/office/drawing/2014/main" id="{CD5D7AB1-2DEE-9B3C-5A12-4D74827965EE}"/>
              </a:ext>
            </a:extLst>
          </p:cNvPr>
          <p:cNvSpPr txBox="1">
            <a:spLocks/>
          </p:cNvSpPr>
          <p:nvPr/>
        </p:nvSpPr>
        <p:spPr>
          <a:xfrm>
            <a:off x="4381004" y="2389554"/>
            <a:ext cx="3344824" cy="13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○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Roboto Mono"/>
              <a:buChar char="■"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85750" indent="-285750"/>
            <a:r>
              <a:rPr lang="en-GB">
                <a:solidFill>
                  <a:schemeClr val="accent6"/>
                </a:solidFill>
              </a:rPr>
              <a:t>Charts look good</a:t>
            </a:r>
          </a:p>
          <a:p>
            <a:pPr marL="285750" indent="-285750"/>
            <a:r>
              <a:rPr lang="en-GB">
                <a:solidFill>
                  <a:schemeClr val="accent4"/>
                </a:solidFill>
              </a:rPr>
              <a:t>Country radio buttons were clunky</a:t>
            </a:r>
          </a:p>
          <a:p>
            <a:pPr marL="285750" indent="-285750"/>
            <a:r>
              <a:rPr lang="en-GB">
                <a:solidFill>
                  <a:schemeClr val="accent4"/>
                </a:solidFill>
              </a:rPr>
              <a:t>Default values are not updated</a:t>
            </a:r>
          </a:p>
        </p:txBody>
      </p:sp>
    </p:spTree>
    <p:extLst>
      <p:ext uri="{BB962C8B-B14F-4D97-AF65-F5344CB8AC3E}">
        <p14:creationId xmlns:p14="http://schemas.microsoft.com/office/powerpoint/2010/main" val="183154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/>
          <p:nvPr/>
        </p:nvSpPr>
        <p:spPr>
          <a:xfrm>
            <a:off x="627600" y="680400"/>
            <a:ext cx="4887835" cy="2177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627600" y="1166301"/>
            <a:ext cx="5046675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LANDING PAGE </a:t>
            </a:r>
            <a:r>
              <a:rPr lang="en" sz="7000">
                <a:solidFill>
                  <a:schemeClr val="accent1"/>
                </a:solidFill>
              </a:rPr>
              <a:t>CHANGES</a:t>
            </a:r>
            <a:endParaRPr sz="5000"/>
          </a:p>
        </p:txBody>
      </p:sp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63762003-D7F6-1387-56DA-69D11B075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77" b="37357"/>
          <a:stretch/>
        </p:blipFill>
        <p:spPr>
          <a:xfrm>
            <a:off x="718176" y="3261931"/>
            <a:ext cx="4738996" cy="2566603"/>
          </a:xfrm>
          <a:prstGeom prst="rect">
            <a:avLst/>
          </a:prstGeom>
        </p:spPr>
      </p:pic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5748654" y="656180"/>
            <a:ext cx="5662500" cy="22013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520;p35">
            <a:extLst>
              <a:ext uri="{FF2B5EF4-FFF2-40B4-BE49-F238E27FC236}">
                <a16:creationId xmlns:a16="http://schemas.microsoft.com/office/drawing/2014/main" id="{36629EB1-5494-9851-13AF-A83E2E332496}"/>
              </a:ext>
            </a:extLst>
          </p:cNvPr>
          <p:cNvGrpSpPr/>
          <p:nvPr/>
        </p:nvGrpSpPr>
        <p:grpSpPr>
          <a:xfrm>
            <a:off x="5901900" y="802064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5880581" y="1032836"/>
            <a:ext cx="5170500" cy="16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/>
              <a:t>Background made it difficult to read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Added a blur layer to background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Lightened the green colour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/>
          </a:p>
        </p:txBody>
      </p:sp>
      <p:pic>
        <p:nvPicPr>
          <p:cNvPr id="3" name="Picture 2" descr="A close-up of a brochure&#10;&#10;Description automatically generated">
            <a:extLst>
              <a:ext uri="{FF2B5EF4-FFF2-40B4-BE49-F238E27FC236}">
                <a16:creationId xmlns:a16="http://schemas.microsoft.com/office/drawing/2014/main" id="{84152E6C-06AD-FD7D-B21C-F91467C68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813" b="38389"/>
          <a:stretch/>
        </p:blipFill>
        <p:spPr>
          <a:xfrm>
            <a:off x="6537179" y="3228801"/>
            <a:ext cx="4735739" cy="2611928"/>
          </a:xfrm>
          <a:prstGeom prst="rect">
            <a:avLst/>
          </a:prstGeom>
        </p:spPr>
      </p:pic>
      <p:pic>
        <p:nvPicPr>
          <p:cNvPr id="12" name="Picture 11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177E2402-D319-6056-BB97-7103043A1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6339547" y="3049589"/>
            <a:ext cx="5224853" cy="3775215"/>
          </a:xfrm>
          <a:prstGeom prst="rect">
            <a:avLst/>
          </a:prstGeom>
        </p:spPr>
      </p:pic>
      <p:pic>
        <p:nvPicPr>
          <p:cNvPr id="4" name="Picture 3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0C298546-EE9E-EA54-7A94-7E4FCD803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523801" y="3049590"/>
            <a:ext cx="5224853" cy="3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5035743" y="656180"/>
            <a:ext cx="5662500" cy="47159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248B65-9358-1920-2367-578608060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6" b="15799"/>
          <a:stretch/>
        </p:blipFill>
        <p:spPr>
          <a:xfrm>
            <a:off x="1173701" y="3131412"/>
            <a:ext cx="4759530" cy="2681512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510989" y="680400"/>
            <a:ext cx="4336764" cy="2334632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268941" y="714031"/>
            <a:ext cx="4578811" cy="214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MISSION PAGE </a:t>
            </a:r>
            <a:r>
              <a:rPr lang="en" sz="7000">
                <a:solidFill>
                  <a:schemeClr val="accent1"/>
                </a:solidFill>
              </a:rPr>
              <a:t>CHANGES</a:t>
            </a:r>
            <a:endParaRPr sz="5000"/>
          </a:p>
        </p:txBody>
      </p:sp>
      <p:grpSp>
        <p:nvGrpSpPr>
          <p:cNvPr id="5" name="Google Shape;520;p35">
            <a:extLst>
              <a:ext uri="{FF2B5EF4-FFF2-40B4-BE49-F238E27FC236}">
                <a16:creationId xmlns:a16="http://schemas.microsoft.com/office/drawing/2014/main" id="{36629EB1-5494-9851-13AF-A83E2E332496}"/>
              </a:ext>
            </a:extLst>
          </p:cNvPr>
          <p:cNvGrpSpPr/>
          <p:nvPr/>
        </p:nvGrpSpPr>
        <p:grpSpPr>
          <a:xfrm>
            <a:off x="5188989" y="802064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660236" y="80206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5167669" y="1032836"/>
            <a:ext cx="3714573" cy="16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Large chunks of text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Background hurt readability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Inefficient scrolling</a:t>
            </a:r>
          </a:p>
        </p:txBody>
      </p:sp>
      <p:pic>
        <p:nvPicPr>
          <p:cNvPr id="12" name="Picture 11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177E2402-D319-6056-BB97-7103043A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 t="20317" r="9738" b="18630"/>
          <a:stretch/>
        </p:blipFill>
        <p:spPr>
          <a:xfrm>
            <a:off x="977876" y="3015032"/>
            <a:ext cx="5224853" cy="37752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D65C25B-15F4-E9D8-F1B1-126E22586DEF}"/>
              </a:ext>
            </a:extLst>
          </p:cNvPr>
          <p:cNvGrpSpPr/>
          <p:nvPr/>
        </p:nvGrpSpPr>
        <p:grpSpPr>
          <a:xfrm>
            <a:off x="8851496" y="484297"/>
            <a:ext cx="2712903" cy="5539807"/>
            <a:chOff x="8962944" y="656180"/>
            <a:chExt cx="2712903" cy="5539807"/>
          </a:xfrm>
        </p:grpSpPr>
        <p:grpSp>
          <p:nvGrpSpPr>
            <p:cNvPr id="6" name="Google Shape;840;p42">
              <a:extLst>
                <a:ext uri="{FF2B5EF4-FFF2-40B4-BE49-F238E27FC236}">
                  <a16:creationId xmlns:a16="http://schemas.microsoft.com/office/drawing/2014/main" id="{F2170BF1-D842-6579-6940-57ED45E110D9}"/>
                </a:ext>
              </a:extLst>
            </p:cNvPr>
            <p:cNvGrpSpPr/>
            <p:nvPr/>
          </p:nvGrpSpPr>
          <p:grpSpPr>
            <a:xfrm>
              <a:off x="8962944" y="656180"/>
              <a:ext cx="2712903" cy="5539807"/>
              <a:chOff x="1024388" y="535271"/>
              <a:chExt cx="2712903" cy="5539807"/>
            </a:xfrm>
          </p:grpSpPr>
          <p:sp>
            <p:nvSpPr>
              <p:cNvPr id="11" name="Google Shape;841;p42">
                <a:extLst>
                  <a:ext uri="{FF2B5EF4-FFF2-40B4-BE49-F238E27FC236}">
                    <a16:creationId xmlns:a16="http://schemas.microsoft.com/office/drawing/2014/main" id="{CFA44636-4995-C550-3556-F4F188977B3A}"/>
                  </a:ext>
                </a:extLst>
              </p:cNvPr>
              <p:cNvSpPr/>
              <p:nvPr/>
            </p:nvSpPr>
            <p:spPr>
              <a:xfrm rot="5322">
                <a:off x="1024388" y="535271"/>
                <a:ext cx="2712903" cy="5539807"/>
              </a:xfrm>
              <a:prstGeom prst="roundRect">
                <a:avLst>
                  <a:gd name="adj" fmla="val 13728"/>
                </a:avLst>
              </a:prstGeom>
              <a:solidFill>
                <a:srgbClr val="262626"/>
              </a:solidFill>
              <a:ln w="3810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77800" dist="1143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842;p42">
                <a:extLst>
                  <a:ext uri="{FF2B5EF4-FFF2-40B4-BE49-F238E27FC236}">
                    <a16:creationId xmlns:a16="http://schemas.microsoft.com/office/drawing/2014/main" id="{BE416C2F-4411-2CA3-1B00-9D68A65D19E2}"/>
                  </a:ext>
                </a:extLst>
              </p:cNvPr>
              <p:cNvSpPr/>
              <p:nvPr/>
            </p:nvSpPr>
            <p:spPr>
              <a:xfrm rot="5339">
                <a:off x="1117826" y="634766"/>
                <a:ext cx="2511303" cy="5315706"/>
              </a:xfrm>
              <a:prstGeom prst="roundRect">
                <a:avLst>
                  <a:gd name="adj" fmla="val 1120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843;p42">
                <a:extLst>
                  <a:ext uri="{FF2B5EF4-FFF2-40B4-BE49-F238E27FC236}">
                    <a16:creationId xmlns:a16="http://schemas.microsoft.com/office/drawing/2014/main" id="{DD7660AC-0A38-7283-12F6-621CB625AA3D}"/>
                  </a:ext>
                </a:extLst>
              </p:cNvPr>
              <p:cNvSpPr/>
              <p:nvPr/>
            </p:nvSpPr>
            <p:spPr>
              <a:xfrm rot="-10793156">
                <a:off x="1702602" y="592275"/>
                <a:ext cx="1356303" cy="24360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844;p42">
                <a:extLst>
                  <a:ext uri="{FF2B5EF4-FFF2-40B4-BE49-F238E27FC236}">
                    <a16:creationId xmlns:a16="http://schemas.microsoft.com/office/drawing/2014/main" id="{9C49BFC0-1885-3EF4-6E34-6B97C4E3F8A6}"/>
                  </a:ext>
                </a:extLst>
              </p:cNvPr>
              <p:cNvSpPr/>
              <p:nvPr/>
            </p:nvSpPr>
            <p:spPr>
              <a:xfrm>
                <a:off x="1848856" y="5858818"/>
                <a:ext cx="1063200" cy="37800"/>
              </a:xfrm>
              <a:prstGeom prst="roundRect">
                <a:avLst>
                  <a:gd name="adj" fmla="val 50000"/>
                </a:avLst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45;p42">
                <a:extLst>
                  <a:ext uri="{FF2B5EF4-FFF2-40B4-BE49-F238E27FC236}">
                    <a16:creationId xmlns:a16="http://schemas.microsoft.com/office/drawing/2014/main" id="{100FC34F-7118-366C-B95F-AACBE9B5CCAB}"/>
                  </a:ext>
                </a:extLst>
              </p:cNvPr>
              <p:cNvSpPr/>
              <p:nvPr/>
            </p:nvSpPr>
            <p:spPr>
              <a:xfrm rot="5827501">
                <a:off x="2668055" y="715407"/>
                <a:ext cx="62886" cy="62886"/>
              </a:xfrm>
              <a:prstGeom prst="ellipse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46;p42">
                <a:extLst>
                  <a:ext uri="{FF2B5EF4-FFF2-40B4-BE49-F238E27FC236}">
                    <a16:creationId xmlns:a16="http://schemas.microsoft.com/office/drawing/2014/main" id="{BBAF3D9B-B7DC-2650-85F3-2A9D443A3580}"/>
                  </a:ext>
                </a:extLst>
              </p:cNvPr>
              <p:cNvSpPr/>
              <p:nvPr/>
            </p:nvSpPr>
            <p:spPr>
              <a:xfrm>
                <a:off x="2176639" y="720996"/>
                <a:ext cx="408300" cy="378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" name="Picture 9" descr="A green and white background with text and images&#10;&#10;Description automatically generated">
              <a:extLst>
                <a:ext uri="{FF2B5EF4-FFF2-40B4-BE49-F238E27FC236}">
                  <a16:creationId xmlns:a16="http://schemas.microsoft.com/office/drawing/2014/main" id="{4C4343BB-FAEA-0DBD-4C2F-56D742F6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2255" y="753727"/>
              <a:ext cx="2512145" cy="5319600"/>
            </a:xfrm>
            <a:prstGeom prst="roundRect">
              <a:avLst>
                <a:gd name="adj" fmla="val 1148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0740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1174215"/>
            <a:ext cx="6496050" cy="1126728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LANDING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clean, warm welcome section that invites the user while simultaneously presents topics of fresh fruit and vegetables</a:t>
            </a:r>
            <a:endParaRPr/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01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5035743" y="656180"/>
            <a:ext cx="5662500" cy="47159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248B65-9358-1920-2367-578608060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46" b="15799"/>
          <a:stretch/>
        </p:blipFill>
        <p:spPr>
          <a:xfrm>
            <a:off x="551401" y="3131412"/>
            <a:ext cx="4759530" cy="2681512"/>
          </a:xfrm>
          <a:prstGeom prst="rect">
            <a:avLst/>
          </a:prstGeom>
        </p:spPr>
      </p:pic>
      <p:grpSp>
        <p:nvGrpSpPr>
          <p:cNvPr id="5" name="Google Shape;520;p35">
            <a:extLst>
              <a:ext uri="{FF2B5EF4-FFF2-40B4-BE49-F238E27FC236}">
                <a16:creationId xmlns:a16="http://schemas.microsoft.com/office/drawing/2014/main" id="{36629EB1-5494-9851-13AF-A83E2E332496}"/>
              </a:ext>
            </a:extLst>
          </p:cNvPr>
          <p:cNvGrpSpPr/>
          <p:nvPr/>
        </p:nvGrpSpPr>
        <p:grpSpPr>
          <a:xfrm>
            <a:off x="5188989" y="802064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5167669" y="1032836"/>
            <a:ext cx="3714573" cy="16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Large chunks of text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Background hurt readability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Inefficient scrolling</a:t>
            </a:r>
          </a:p>
        </p:txBody>
      </p:sp>
      <p:pic>
        <p:nvPicPr>
          <p:cNvPr id="12" name="Picture 11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177E2402-D319-6056-BB97-7103043A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 t="20317" r="9738" b="18630"/>
          <a:stretch/>
        </p:blipFill>
        <p:spPr>
          <a:xfrm>
            <a:off x="355576" y="3015032"/>
            <a:ext cx="5224853" cy="37752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D65C25B-15F4-E9D8-F1B1-126E22586DEF}"/>
              </a:ext>
            </a:extLst>
          </p:cNvPr>
          <p:cNvGrpSpPr/>
          <p:nvPr/>
        </p:nvGrpSpPr>
        <p:grpSpPr>
          <a:xfrm>
            <a:off x="9181696" y="484297"/>
            <a:ext cx="2712903" cy="5539807"/>
            <a:chOff x="8962944" y="656180"/>
            <a:chExt cx="2712903" cy="5539807"/>
          </a:xfrm>
        </p:grpSpPr>
        <p:grpSp>
          <p:nvGrpSpPr>
            <p:cNvPr id="6" name="Google Shape;840;p42">
              <a:extLst>
                <a:ext uri="{FF2B5EF4-FFF2-40B4-BE49-F238E27FC236}">
                  <a16:creationId xmlns:a16="http://schemas.microsoft.com/office/drawing/2014/main" id="{F2170BF1-D842-6579-6940-57ED45E110D9}"/>
                </a:ext>
              </a:extLst>
            </p:cNvPr>
            <p:cNvGrpSpPr/>
            <p:nvPr/>
          </p:nvGrpSpPr>
          <p:grpSpPr>
            <a:xfrm>
              <a:off x="8962944" y="656180"/>
              <a:ext cx="2712903" cy="5539807"/>
              <a:chOff x="1024388" y="535271"/>
              <a:chExt cx="2712903" cy="5539807"/>
            </a:xfrm>
          </p:grpSpPr>
          <p:sp>
            <p:nvSpPr>
              <p:cNvPr id="11" name="Google Shape;841;p42">
                <a:extLst>
                  <a:ext uri="{FF2B5EF4-FFF2-40B4-BE49-F238E27FC236}">
                    <a16:creationId xmlns:a16="http://schemas.microsoft.com/office/drawing/2014/main" id="{CFA44636-4995-C550-3556-F4F188977B3A}"/>
                  </a:ext>
                </a:extLst>
              </p:cNvPr>
              <p:cNvSpPr/>
              <p:nvPr/>
            </p:nvSpPr>
            <p:spPr>
              <a:xfrm rot="5322">
                <a:off x="1024388" y="535271"/>
                <a:ext cx="2712903" cy="5539807"/>
              </a:xfrm>
              <a:prstGeom prst="roundRect">
                <a:avLst>
                  <a:gd name="adj" fmla="val 13728"/>
                </a:avLst>
              </a:prstGeom>
              <a:solidFill>
                <a:srgbClr val="262626"/>
              </a:solidFill>
              <a:ln w="3810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77800" dist="1143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842;p42">
                <a:extLst>
                  <a:ext uri="{FF2B5EF4-FFF2-40B4-BE49-F238E27FC236}">
                    <a16:creationId xmlns:a16="http://schemas.microsoft.com/office/drawing/2014/main" id="{BE416C2F-4411-2CA3-1B00-9D68A65D19E2}"/>
                  </a:ext>
                </a:extLst>
              </p:cNvPr>
              <p:cNvSpPr/>
              <p:nvPr/>
            </p:nvSpPr>
            <p:spPr>
              <a:xfrm rot="5339">
                <a:off x="1117826" y="634766"/>
                <a:ext cx="2511303" cy="5315706"/>
              </a:xfrm>
              <a:prstGeom prst="roundRect">
                <a:avLst>
                  <a:gd name="adj" fmla="val 11202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843;p42">
                <a:extLst>
                  <a:ext uri="{FF2B5EF4-FFF2-40B4-BE49-F238E27FC236}">
                    <a16:creationId xmlns:a16="http://schemas.microsoft.com/office/drawing/2014/main" id="{DD7660AC-0A38-7283-12F6-621CB625AA3D}"/>
                  </a:ext>
                </a:extLst>
              </p:cNvPr>
              <p:cNvSpPr/>
              <p:nvPr/>
            </p:nvSpPr>
            <p:spPr>
              <a:xfrm rot="-10793156">
                <a:off x="1702602" y="592275"/>
                <a:ext cx="1356303" cy="24360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525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844;p42">
                <a:extLst>
                  <a:ext uri="{FF2B5EF4-FFF2-40B4-BE49-F238E27FC236}">
                    <a16:creationId xmlns:a16="http://schemas.microsoft.com/office/drawing/2014/main" id="{9C49BFC0-1885-3EF4-6E34-6B97C4E3F8A6}"/>
                  </a:ext>
                </a:extLst>
              </p:cNvPr>
              <p:cNvSpPr/>
              <p:nvPr/>
            </p:nvSpPr>
            <p:spPr>
              <a:xfrm>
                <a:off x="1848856" y="5858818"/>
                <a:ext cx="1063200" cy="37800"/>
              </a:xfrm>
              <a:prstGeom prst="roundRect">
                <a:avLst>
                  <a:gd name="adj" fmla="val 50000"/>
                </a:avLst>
              </a:prstGeom>
              <a:solidFill>
                <a:srgbClr val="3A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45;p42">
                <a:extLst>
                  <a:ext uri="{FF2B5EF4-FFF2-40B4-BE49-F238E27FC236}">
                    <a16:creationId xmlns:a16="http://schemas.microsoft.com/office/drawing/2014/main" id="{100FC34F-7118-366C-B95F-AACBE9B5CCAB}"/>
                  </a:ext>
                </a:extLst>
              </p:cNvPr>
              <p:cNvSpPr/>
              <p:nvPr/>
            </p:nvSpPr>
            <p:spPr>
              <a:xfrm rot="5827501">
                <a:off x="2668055" y="715407"/>
                <a:ext cx="62886" cy="62886"/>
              </a:xfrm>
              <a:prstGeom prst="ellipse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46;p42">
                <a:extLst>
                  <a:ext uri="{FF2B5EF4-FFF2-40B4-BE49-F238E27FC236}">
                    <a16:creationId xmlns:a16="http://schemas.microsoft.com/office/drawing/2014/main" id="{BBAF3D9B-B7DC-2650-85F3-2A9D443A3580}"/>
                  </a:ext>
                </a:extLst>
              </p:cNvPr>
              <p:cNvSpPr/>
              <p:nvPr/>
            </p:nvSpPr>
            <p:spPr>
              <a:xfrm>
                <a:off x="2176639" y="720996"/>
                <a:ext cx="408300" cy="378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" name="Picture 9" descr="A green and white background with text and images&#10;&#10;Description automatically generated">
              <a:extLst>
                <a:ext uri="{FF2B5EF4-FFF2-40B4-BE49-F238E27FC236}">
                  <a16:creationId xmlns:a16="http://schemas.microsoft.com/office/drawing/2014/main" id="{4C4343BB-FAEA-0DBD-4C2F-56D742F6B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2255" y="753727"/>
              <a:ext cx="2512145" cy="5319600"/>
            </a:xfrm>
            <a:prstGeom prst="roundRect">
              <a:avLst>
                <a:gd name="adj" fmla="val 11485"/>
              </a:avLst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6B1AD9-A7A1-0774-56F3-A239C04816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5837" y="2494573"/>
            <a:ext cx="9950537" cy="4732078"/>
          </a:xfrm>
          <a:prstGeom prst="rect">
            <a:avLst/>
          </a:prstGeom>
        </p:spPr>
      </p:pic>
      <p:sp>
        <p:nvSpPr>
          <p:cNvPr id="21" name="Google Shape;512;p35">
            <a:extLst>
              <a:ext uri="{FF2B5EF4-FFF2-40B4-BE49-F238E27FC236}">
                <a16:creationId xmlns:a16="http://schemas.microsoft.com/office/drawing/2014/main" id="{97E00591-0373-728E-527C-46BD0A971161}"/>
              </a:ext>
            </a:extLst>
          </p:cNvPr>
          <p:cNvSpPr/>
          <p:nvPr/>
        </p:nvSpPr>
        <p:spPr>
          <a:xfrm>
            <a:off x="510989" y="680400"/>
            <a:ext cx="4336764" cy="2334632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513;p35">
            <a:extLst>
              <a:ext uri="{FF2B5EF4-FFF2-40B4-BE49-F238E27FC236}">
                <a16:creationId xmlns:a16="http://schemas.microsoft.com/office/drawing/2014/main" id="{052D6609-6816-EB0B-7F9B-9B9379E7E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41" y="714031"/>
            <a:ext cx="4578811" cy="214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MISSION PAGE </a:t>
            </a:r>
            <a:r>
              <a:rPr lang="en" sz="7000">
                <a:solidFill>
                  <a:schemeClr val="accent1"/>
                </a:solidFill>
              </a:rPr>
              <a:t>CHANGES</a:t>
            </a:r>
            <a:endParaRPr sz="5000"/>
          </a:p>
        </p:txBody>
      </p:sp>
      <p:grpSp>
        <p:nvGrpSpPr>
          <p:cNvPr id="23" name="Google Shape;520;p35">
            <a:extLst>
              <a:ext uri="{FF2B5EF4-FFF2-40B4-BE49-F238E27FC236}">
                <a16:creationId xmlns:a16="http://schemas.microsoft.com/office/drawing/2014/main" id="{9C58D8BD-D1C6-D2ED-BAF4-BA932DB6ABB9}"/>
              </a:ext>
            </a:extLst>
          </p:cNvPr>
          <p:cNvGrpSpPr/>
          <p:nvPr/>
        </p:nvGrpSpPr>
        <p:grpSpPr>
          <a:xfrm>
            <a:off x="660236" y="802064"/>
            <a:ext cx="635280" cy="147600"/>
            <a:chOff x="2147366" y="4139382"/>
            <a:chExt cx="635280" cy="147600"/>
          </a:xfrm>
        </p:grpSpPr>
        <p:sp>
          <p:nvSpPr>
            <p:cNvPr id="24" name="Google Shape;521;p35">
              <a:extLst>
                <a:ext uri="{FF2B5EF4-FFF2-40B4-BE49-F238E27FC236}">
                  <a16:creationId xmlns:a16="http://schemas.microsoft.com/office/drawing/2014/main" id="{68AD7E91-48FC-DC9B-2105-7FEF934DBC1D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22;p35">
              <a:extLst>
                <a:ext uri="{FF2B5EF4-FFF2-40B4-BE49-F238E27FC236}">
                  <a16:creationId xmlns:a16="http://schemas.microsoft.com/office/drawing/2014/main" id="{8F4085F9-4D4F-051C-0789-3DF0668DBE05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23;p35">
              <a:extLst>
                <a:ext uri="{FF2B5EF4-FFF2-40B4-BE49-F238E27FC236}">
                  <a16:creationId xmlns:a16="http://schemas.microsoft.com/office/drawing/2014/main" id="{B9A95F8E-590C-F869-B165-5F4DF83BE569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52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31F08126-6494-FCEE-A492-E75DEADC9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82"/>
          <a:stretch/>
        </p:blipFill>
        <p:spPr>
          <a:xfrm>
            <a:off x="6537180" y="3209693"/>
            <a:ext cx="4747120" cy="2615472"/>
          </a:xfrm>
          <a:prstGeom prst="rect">
            <a:avLst/>
          </a:prstGeom>
        </p:spPr>
      </p:pic>
      <p:pic>
        <p:nvPicPr>
          <p:cNvPr id="12" name="Picture 11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177E2402-D319-6056-BB97-7103043A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 t="20317" r="9738" b="18630"/>
          <a:stretch/>
        </p:blipFill>
        <p:spPr>
          <a:xfrm>
            <a:off x="6339547" y="3049589"/>
            <a:ext cx="5224853" cy="3775215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4887835" cy="2177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627600" y="1166301"/>
            <a:ext cx="5046675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FOOD WASTE </a:t>
            </a:r>
            <a:r>
              <a:rPr lang="en" sz="7000">
                <a:solidFill>
                  <a:schemeClr val="accent1"/>
                </a:solidFill>
              </a:rPr>
              <a:t>CHANGES</a:t>
            </a:r>
            <a:endParaRPr sz="5000"/>
          </a:p>
        </p:txBody>
      </p:sp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5748654" y="656180"/>
            <a:ext cx="5662500" cy="22013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520;p35">
            <a:extLst>
              <a:ext uri="{FF2B5EF4-FFF2-40B4-BE49-F238E27FC236}">
                <a16:creationId xmlns:a16="http://schemas.microsoft.com/office/drawing/2014/main" id="{36629EB1-5494-9851-13AF-A83E2E332496}"/>
              </a:ext>
            </a:extLst>
          </p:cNvPr>
          <p:cNvGrpSpPr/>
          <p:nvPr/>
        </p:nvGrpSpPr>
        <p:grpSpPr>
          <a:xfrm>
            <a:off x="5901900" y="802064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5880581" y="1032836"/>
            <a:ext cx="5170500" cy="16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Country radio buttons were clunky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Default values are not updated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Country selection is a dropdown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Inputs parse through ‘submit’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/>
          </a:p>
        </p:txBody>
      </p:sp>
      <p:pic>
        <p:nvPicPr>
          <p:cNvPr id="10" name="Picture 9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DB0DFFF2-1A60-8A05-458D-549D6734F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98"/>
          <a:stretch/>
        </p:blipFill>
        <p:spPr>
          <a:xfrm>
            <a:off x="713325" y="3205317"/>
            <a:ext cx="4760375" cy="2635412"/>
          </a:xfrm>
          <a:prstGeom prst="rect">
            <a:avLst/>
          </a:prstGeom>
        </p:spPr>
      </p:pic>
      <p:pic>
        <p:nvPicPr>
          <p:cNvPr id="4" name="Picture 3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0C298546-EE9E-EA54-7A94-7E4FCD803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 t="20317" r="9738" b="18630"/>
          <a:stretch/>
        </p:blipFill>
        <p:spPr>
          <a:xfrm>
            <a:off x="523801" y="3049590"/>
            <a:ext cx="5224853" cy="3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0C298546-EE9E-EA54-7A94-7E4FCD803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0" t="20317" r="9738" b="18630"/>
          <a:stretch/>
        </p:blipFill>
        <p:spPr>
          <a:xfrm>
            <a:off x="523801" y="6935790"/>
            <a:ext cx="5224853" cy="3775215"/>
          </a:xfrm>
          <a:prstGeom prst="rect">
            <a:avLst/>
          </a:prstGeom>
        </p:spPr>
      </p:pic>
      <p:pic>
        <p:nvPicPr>
          <p:cNvPr id="12" name="Picture 11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177E2402-D319-6056-BB97-7103043A1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0" t="20317" r="9738" b="18630"/>
          <a:stretch/>
        </p:blipFill>
        <p:spPr>
          <a:xfrm>
            <a:off x="6339547" y="6935789"/>
            <a:ext cx="5224853" cy="3775215"/>
          </a:xfrm>
          <a:prstGeom prst="rect">
            <a:avLst/>
          </a:prstGeom>
        </p:spPr>
      </p:pic>
      <p:pic>
        <p:nvPicPr>
          <p:cNvPr id="13" name="Picture 12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31F08126-6494-FCEE-A492-E75DEADC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82"/>
          <a:stretch/>
        </p:blipFill>
        <p:spPr>
          <a:xfrm>
            <a:off x="6537180" y="7095893"/>
            <a:ext cx="4747120" cy="2615472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4887835" cy="21771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627600" y="1166301"/>
            <a:ext cx="5046675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FOOD WASTE </a:t>
            </a:r>
            <a:r>
              <a:rPr lang="en" sz="7000">
                <a:solidFill>
                  <a:schemeClr val="accent1"/>
                </a:solidFill>
              </a:rPr>
              <a:t>CHANGES</a:t>
            </a:r>
            <a:endParaRPr sz="5000"/>
          </a:p>
        </p:txBody>
      </p:sp>
      <p:sp>
        <p:nvSpPr>
          <p:cNvPr id="2" name="Google Shape;512;p35">
            <a:extLst>
              <a:ext uri="{FF2B5EF4-FFF2-40B4-BE49-F238E27FC236}">
                <a16:creationId xmlns:a16="http://schemas.microsoft.com/office/drawing/2014/main" id="{9C7CC252-74A4-D2B4-F5D5-2B1E07F0BA71}"/>
              </a:ext>
            </a:extLst>
          </p:cNvPr>
          <p:cNvSpPr/>
          <p:nvPr/>
        </p:nvSpPr>
        <p:spPr>
          <a:xfrm>
            <a:off x="5748654" y="656180"/>
            <a:ext cx="5662500" cy="220132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520;p35">
            <a:extLst>
              <a:ext uri="{FF2B5EF4-FFF2-40B4-BE49-F238E27FC236}">
                <a16:creationId xmlns:a16="http://schemas.microsoft.com/office/drawing/2014/main" id="{36629EB1-5494-9851-13AF-A83E2E332496}"/>
              </a:ext>
            </a:extLst>
          </p:cNvPr>
          <p:cNvGrpSpPr/>
          <p:nvPr/>
        </p:nvGrpSpPr>
        <p:grpSpPr>
          <a:xfrm>
            <a:off x="5901900" y="802064"/>
            <a:ext cx="635280" cy="147600"/>
            <a:chOff x="2147366" y="4139382"/>
            <a:chExt cx="635280" cy="147600"/>
          </a:xfrm>
        </p:grpSpPr>
        <p:sp>
          <p:nvSpPr>
            <p:cNvPr id="7" name="Google Shape;521;p35">
              <a:extLst>
                <a:ext uri="{FF2B5EF4-FFF2-40B4-BE49-F238E27FC236}">
                  <a16:creationId xmlns:a16="http://schemas.microsoft.com/office/drawing/2014/main" id="{43065C02-08B6-12DF-02FB-F49175B3AD24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35">
              <a:extLst>
                <a:ext uri="{FF2B5EF4-FFF2-40B4-BE49-F238E27FC236}">
                  <a16:creationId xmlns:a16="http://schemas.microsoft.com/office/drawing/2014/main" id="{6A43E038-1551-B217-B41C-70FE82F0792A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35">
              <a:extLst>
                <a:ext uri="{FF2B5EF4-FFF2-40B4-BE49-F238E27FC236}">
                  <a16:creationId xmlns:a16="http://schemas.microsoft.com/office/drawing/2014/main" id="{F44D9108-8106-92F6-385D-384FB0B889FD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35"/>
          <p:cNvSpPr txBox="1">
            <a:spLocks noGrp="1"/>
          </p:cNvSpPr>
          <p:nvPr>
            <p:ph type="subTitle" idx="1"/>
          </p:nvPr>
        </p:nvSpPr>
        <p:spPr>
          <a:xfrm>
            <a:off x="5880581" y="1032836"/>
            <a:ext cx="5170500" cy="169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Country radio buttons were clunky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GB"/>
              <a:t>Default values are not updated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Country selection is a dropdown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accent6"/>
                </a:solidFill>
              </a:rPr>
              <a:t>Inputs parse through ‘submit’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endParaRPr/>
          </a:p>
        </p:txBody>
      </p:sp>
      <p:pic>
        <p:nvPicPr>
          <p:cNvPr id="10" name="Picture 9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DB0DFFF2-1A60-8A05-458D-549D6734F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98"/>
          <a:stretch/>
        </p:blipFill>
        <p:spPr>
          <a:xfrm>
            <a:off x="713325" y="7091517"/>
            <a:ext cx="4760375" cy="2635412"/>
          </a:xfrm>
          <a:prstGeom prst="rect">
            <a:avLst/>
          </a:prstGeom>
        </p:spPr>
      </p:pic>
      <p:pic>
        <p:nvPicPr>
          <p:cNvPr id="14" name="Picture 13" descr="A black screen with blue and white text&#10;&#10;Description automatically generated">
            <a:extLst>
              <a:ext uri="{FF2B5EF4-FFF2-40B4-BE49-F238E27FC236}">
                <a16:creationId xmlns:a16="http://schemas.microsoft.com/office/drawing/2014/main" id="{D5801E66-A961-D3DB-5BFF-6AA8C0E2D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37598"/>
            <a:ext cx="12192000" cy="42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9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RUN-THOUGH </a:t>
            </a:r>
            <a:br>
              <a:rPr lang="en" sz="5800"/>
            </a:br>
            <a:r>
              <a:rPr lang="en" sz="5800">
                <a:solidFill>
                  <a:schemeClr val="accent1"/>
                </a:solidFill>
              </a:rPr>
              <a:t>FIRST</a:t>
            </a:r>
            <a:r>
              <a:rPr lang="en" sz="5800"/>
              <a:t> SCENARIO</a:t>
            </a:r>
            <a:endParaRPr sz="5800"/>
          </a:p>
        </p:txBody>
      </p:sp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12480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The scenario </a:t>
            </a:r>
            <a:r>
              <a:rPr lang="en">
                <a:solidFill>
                  <a:schemeClr val="accent1"/>
                </a:solidFill>
              </a:rPr>
              <a:t>one </a:t>
            </a:r>
            <a:r>
              <a:rPr lang="en"/>
              <a:t>task is to locate the Average Food Loss/Waste percentages from </a:t>
            </a:r>
            <a:r>
              <a:rPr lang="en">
                <a:solidFill>
                  <a:schemeClr val="accent1"/>
                </a:solidFill>
              </a:rPr>
              <a:t>Australia</a:t>
            </a:r>
            <a:r>
              <a:rPr lang="en"/>
              <a:t> regarding </a:t>
            </a:r>
            <a:r>
              <a:rPr lang="en">
                <a:solidFill>
                  <a:schemeClr val="accent1"/>
                </a:solidFill>
              </a:rPr>
              <a:t>Commodities</a:t>
            </a:r>
            <a:r>
              <a:rPr lang="en"/>
              <a:t> between</a:t>
            </a:r>
            <a:r>
              <a:rPr lang="en-AU"/>
              <a:t> 2010 and 2020</a:t>
            </a:r>
            <a:r>
              <a:rPr lang="en"/>
              <a:t> with their responsible Activity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5108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86915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RUN_THROUGH </a:t>
            </a:r>
            <a:r>
              <a:rPr lang="en" sz="5800">
                <a:solidFill>
                  <a:schemeClr val="accent3"/>
                </a:solidFill>
              </a:rPr>
              <a:t>SECOND</a:t>
            </a:r>
            <a:r>
              <a:rPr lang="en" sz="5800"/>
              <a:t> SCENARIO</a:t>
            </a:r>
            <a:r>
              <a:rPr lang="en" sz="6800">
                <a:solidFill>
                  <a:schemeClr val="accent3"/>
                </a:solidFill>
              </a:rPr>
              <a:t> 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12612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The scenario </a:t>
            </a:r>
            <a:r>
              <a:rPr lang="en">
                <a:solidFill>
                  <a:schemeClr val="accent3"/>
                </a:solidFill>
              </a:rPr>
              <a:t>two </a:t>
            </a:r>
            <a:r>
              <a:rPr lang="en"/>
              <a:t>task is to locate the </a:t>
            </a:r>
            <a:r>
              <a:rPr lang="en">
                <a:solidFill>
                  <a:schemeClr val="accent3"/>
                </a:solidFill>
              </a:rPr>
              <a:t>10</a:t>
            </a:r>
            <a:r>
              <a:rPr lang="en"/>
              <a:t> most similar countries to </a:t>
            </a:r>
            <a:r>
              <a:rPr lang="en">
                <a:solidFill>
                  <a:schemeClr val="accent3"/>
                </a:solidFill>
              </a:rPr>
              <a:t>Australia</a:t>
            </a:r>
            <a:r>
              <a:rPr lang="en"/>
              <a:t> in </a:t>
            </a:r>
            <a:r>
              <a:rPr lang="en">
                <a:solidFill>
                  <a:schemeClr val="accent3"/>
                </a:solidFill>
              </a:rPr>
              <a:t>2013</a:t>
            </a:r>
            <a:r>
              <a:rPr lang="en"/>
              <a:t> regarding the Absolute Values of each country’s </a:t>
            </a:r>
            <a:r>
              <a:rPr lang="en">
                <a:solidFill>
                  <a:schemeClr val="accent3"/>
                </a:solidFill>
              </a:rPr>
              <a:t>Food Loss/Waste </a:t>
            </a:r>
            <a:r>
              <a:rPr lang="en"/>
              <a:t>Percentages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791924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448900" y="28620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Noah Bakr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Connor Orders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foodwastehelp.org</a:t>
            </a: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8281390" y="417165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8814493" y="4162001"/>
            <a:ext cx="411849" cy="411917"/>
            <a:chOff x="5162200" y="4097750"/>
            <a:chExt cx="338385" cy="338414"/>
          </a:xfrm>
        </p:grpSpPr>
        <p:sp>
          <p:nvSpPr>
            <p:cNvPr id="857" name="Google Shape;857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43"/>
          <p:cNvSpPr/>
          <p:nvPr/>
        </p:nvSpPr>
        <p:spPr>
          <a:xfrm>
            <a:off x="7548500" y="421303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332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lang="en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6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AESTHETIC AND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MINIMALISTIC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sp>
        <p:nvSpPr>
          <p:cNvPr id="4" name="Google Shape;835;p41">
            <a:extLst>
              <a:ext uri="{FF2B5EF4-FFF2-40B4-BE49-F238E27FC236}">
                <a16:creationId xmlns:a16="http://schemas.microsoft.com/office/drawing/2014/main" id="{55608044-5EE6-94CA-69AB-FF3B1B70D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6525" y="3393607"/>
            <a:ext cx="6606312" cy="22664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Clean UI/UX that does not overwhelm the user</a:t>
            </a:r>
          </a:p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An Attractive UI</a:t>
            </a:r>
          </a:p>
          <a:p>
            <a:pPr marL="285750" indent="-285750" algn="l">
              <a:spcAft>
                <a:spcPts val="2100"/>
              </a:spcAft>
            </a:pPr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E55CA-512C-A4F1-4A8F-A624F266F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56"/>
          <a:stretch/>
        </p:blipFill>
        <p:spPr>
          <a:xfrm>
            <a:off x="8866780" y="1224356"/>
            <a:ext cx="6496050" cy="349777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E01AD217-1969-913C-F77F-F2DC63414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9"/>
            <a:ext cx="7364156" cy="197370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5" name="Picture 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626FD37-4C5D-9C28-9B61-23FCB12D4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F1EF3-7FD2-2E09-BABC-F104F84C68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-2178585"/>
            <a:ext cx="6496050" cy="1126728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4" name="Picture 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434986F-FC98-CD34-EEC8-2899D15F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LANDING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table outlining the top 5 highest food </a:t>
            </a:r>
            <a:r>
              <a:rPr lang="en-AU"/>
              <a:t>contributors</a:t>
            </a:r>
            <a:r>
              <a:rPr lang="en"/>
              <a:t> towards food waste and the 5 least, providing an overall picture to the user</a:t>
            </a:r>
            <a:endParaRPr/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635000" y="1020710"/>
            <a:ext cx="6847837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MATCH BETWEEN </a:t>
            </a:r>
            <a:br>
              <a:rPr lang="en"/>
            </a:br>
            <a:r>
              <a:rPr lang="en"/>
              <a:t>SYSTEM AND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REAL WORLD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HEURISTIC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CF3DC-F15B-E89A-CCEA-E5A9C1AD5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44" b="38852"/>
          <a:stretch/>
        </p:blipFill>
        <p:spPr>
          <a:xfrm>
            <a:off x="8892074" y="1228299"/>
            <a:ext cx="6480720" cy="3507474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E01AD217-1969-913C-F77F-F2DC63414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9"/>
            <a:ext cx="7364156" cy="1973701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5" name="Picture 4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626FD37-4C5D-9C28-9B61-23FCB12D4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4" name="Google Shape;835;p41">
            <a:extLst>
              <a:ext uri="{FF2B5EF4-FFF2-40B4-BE49-F238E27FC236}">
                <a16:creationId xmlns:a16="http://schemas.microsoft.com/office/drawing/2014/main" id="{55608044-5EE6-94CA-69AB-FF3B1B70D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6525" y="3458319"/>
            <a:ext cx="6606312" cy="22664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accent4"/>
                </a:solidFill>
              </a:rPr>
              <a:t>Red</a:t>
            </a:r>
            <a:r>
              <a:rPr lang="en-GB">
                <a:solidFill>
                  <a:schemeClr val="tx1"/>
                </a:solidFill>
              </a:rPr>
              <a:t> is bad while </a:t>
            </a:r>
            <a:r>
              <a:rPr lang="en-GB">
                <a:solidFill>
                  <a:schemeClr val="accent6"/>
                </a:solidFill>
              </a:rPr>
              <a:t>Green</a:t>
            </a:r>
            <a:r>
              <a:rPr lang="en-GB">
                <a:solidFill>
                  <a:schemeClr val="tx1"/>
                </a:solidFill>
              </a:rPr>
              <a:t> is good</a:t>
            </a:r>
          </a:p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Traffic light approach</a:t>
            </a:r>
          </a:p>
          <a:p>
            <a:pPr marL="285750" indent="-285750" algn="l">
              <a:spcAft>
                <a:spcPts val="2100"/>
              </a:spcAft>
            </a:pPr>
            <a:r>
              <a:rPr lang="en-GB">
                <a:solidFill>
                  <a:schemeClr val="tx1"/>
                </a:solidFill>
              </a:rPr>
              <a:t>Users automatically assume this rule</a:t>
            </a:r>
          </a:p>
          <a:p>
            <a:pPr marL="285750" indent="-285750" algn="l">
              <a:spcAft>
                <a:spcPts val="2100"/>
              </a:spcAft>
            </a:pPr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8622216" y="1012005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C5D10-FC0B-3615-ED8D-146F6E3F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6350" y="-5620285"/>
            <a:ext cx="6496050" cy="1126728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pic>
        <p:nvPicPr>
          <p:cNvPr id="4" name="Picture 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434986F-FC98-CD34-EEC8-2899D15F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LANDING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Business information panel allows for the users to view a snapshot of how businesses are helping to prevent food waste </a:t>
            </a:r>
            <a:endParaRPr/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9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5400" y="1178271"/>
            <a:ext cx="6451600" cy="779077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MISSION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Provides context to the user regarding our purpose, how to use our website and the extent of our advanced tools/processes 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540714-9EA7-DB0A-1913-F81A1288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5400" y="-1793529"/>
            <a:ext cx="6451600" cy="7790777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527F4FC-FDA6-796E-F01B-C740BFD5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t="71220"/>
          <a:stretch/>
        </p:blipFill>
        <p:spPr>
          <a:xfrm>
            <a:off x="4827844" y="4884298"/>
            <a:ext cx="7364156" cy="1973701"/>
          </a:xfrm>
          <a:prstGeom prst="rect">
            <a:avLst/>
          </a:prstGeom>
        </p:spPr>
      </p:pic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3951319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A carousel display that presents the 3 personas utilised in the planning &amp; development of the website</a:t>
            </a:r>
          </a:p>
        </p:txBody>
      </p:sp>
      <p:pic>
        <p:nvPicPr>
          <p:cNvPr id="10" name="Picture 9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F9CEC753-78C2-9D53-671D-B3F6A2303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0" t="20317" r="9738" b="18630"/>
          <a:stretch/>
        </p:blipFill>
        <p:spPr>
          <a:xfrm>
            <a:off x="4827844" y="953353"/>
            <a:ext cx="7139567" cy="515869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70A6FD99-B196-26FA-42F2-CFC15823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98" b="83860"/>
          <a:stretch/>
        </p:blipFill>
        <p:spPr>
          <a:xfrm>
            <a:off x="4827842" y="0"/>
            <a:ext cx="7364157" cy="1106905"/>
          </a:xfrm>
          <a:prstGeom prst="rect">
            <a:avLst/>
          </a:prstGeom>
        </p:spPr>
      </p:pic>
      <p:sp>
        <p:nvSpPr>
          <p:cNvPr id="5" name="Google Shape;834;p41">
            <a:extLst>
              <a:ext uri="{FF2B5EF4-FFF2-40B4-BE49-F238E27FC236}">
                <a16:creationId xmlns:a16="http://schemas.microsoft.com/office/drawing/2014/main" id="{32A0657C-16A7-22E7-3AE8-0C70061E1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525" y="1312825"/>
            <a:ext cx="3951319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br>
              <a:rPr lang="en"/>
            </a:br>
            <a:r>
              <a:rPr lang="en" sz="6000">
                <a:solidFill>
                  <a:schemeClr val="accent1"/>
                </a:solidFill>
              </a:rPr>
              <a:t>MISSION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64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1843</Words>
  <Application>Microsoft Macintosh PowerPoint</Application>
  <PresentationFormat>Widescreen</PresentationFormat>
  <Paragraphs>314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Abril Fatface</vt:lpstr>
      <vt:lpstr>Lato</vt:lpstr>
      <vt:lpstr>Roboto Mono</vt:lpstr>
      <vt:lpstr>Aldrich</vt:lpstr>
      <vt:lpstr>Helvetica</vt:lpstr>
      <vt:lpstr>Roboto</vt:lpstr>
      <vt:lpstr>Calibri</vt:lpstr>
      <vt:lpstr>Source Serif Pro Variable</vt:lpstr>
      <vt:lpstr>SlidesMania</vt:lpstr>
      <vt:lpstr>PROGRAMMING STUDIO FOOD WASTE HELP.org</vt:lpstr>
      <vt:lpstr>THE PERSONAS</vt:lpstr>
      <vt:lpstr>THE  LANDING  PAGE</vt:lpstr>
      <vt:lpstr>AESTHETIC AND MINIMALISTIC  DESIGN HEURISTIC</vt:lpstr>
      <vt:lpstr>THE  LANDING  PAGE</vt:lpstr>
      <vt:lpstr>MATCH BETWEEN  SYSTEM AND REAL WORLD  DESIGN HEURISTIC</vt:lpstr>
      <vt:lpstr>THE  LANDING  PAGE</vt:lpstr>
      <vt:lpstr>THE MISSION  PAGE</vt:lpstr>
      <vt:lpstr>THE MISSION  PAGE</vt:lpstr>
      <vt:lpstr>FLEXIBILITY AND EFFICIENCY OF USE  DESIGN HEURISTIC</vt:lpstr>
      <vt:lpstr>THE FOOD WASTE  CHANGES  PAGE</vt:lpstr>
      <vt:lpstr>ERROR  PREVENTION  DESIGN HEURISTIC</vt:lpstr>
      <vt:lpstr>THE FOOD WASTE CHANGES PAGE</vt:lpstr>
      <vt:lpstr>THE PERCENTAGE CHANGES FOR GROUPS</vt:lpstr>
      <vt:lpstr>THE PERCENTAGE CHANGES FOR GROUPS</vt:lpstr>
      <vt:lpstr>VISIBILITY OF  SYSTEM STATUS  DESIGN HEURISTIC</vt:lpstr>
      <vt:lpstr>CONSISTENCY AND STANDARDS</vt:lpstr>
      <vt:lpstr>THE SIMILAR COUNTRIESPAGE</vt:lpstr>
      <vt:lpstr>RECOGNITION RATHER  THAN RECALL  DESIGN HEURISTIC</vt:lpstr>
      <vt:lpstr>THE FOOTER  ELEMENT</vt:lpstr>
      <vt:lpstr>THE COMMODITY LOOKUP  PAGE</vt:lpstr>
      <vt:lpstr>THE COMMODITY LOOKUP  PAGE</vt:lpstr>
      <vt:lpstr>ER DIAGRAM DEVELOPMENT</vt:lpstr>
      <vt:lpstr>DEPENDENCIES.</vt:lpstr>
      <vt:lpstr>THIRD NORMAL FORM</vt:lpstr>
      <vt:lpstr>USABILITY  TESTING CHANGES</vt:lpstr>
      <vt:lpstr>LET’S REVIEW SOME FEEDBACK.</vt:lpstr>
      <vt:lpstr>LANDING PAGE CHANGES</vt:lpstr>
      <vt:lpstr>MISSION PAGE CHANGES</vt:lpstr>
      <vt:lpstr>MISSION PAGE CHANGES</vt:lpstr>
      <vt:lpstr>FOOD WASTE CHANGES</vt:lpstr>
      <vt:lpstr>FOOD WASTE CHANGES</vt:lpstr>
      <vt:lpstr>RUN-THOUGH  FIRST SCENARIO</vt:lpstr>
      <vt:lpstr>RUN_THROUGH SECOND SCENARIO </vt:lpstr>
      <vt:lpstr>THANK YOU!</vt:lpstr>
      <vt:lpstr>CREDITS.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STUDIO FOOD WASTE HELP .org</dc:title>
  <cp:lastModifiedBy>Noah Bakr</cp:lastModifiedBy>
  <cp:revision>1</cp:revision>
  <dcterms:modified xsi:type="dcterms:W3CDTF">2024-07-18T09:29:52Z</dcterms:modified>
</cp:coreProperties>
</file>